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27"/>
  </p:notesMasterIdLst>
  <p:sldIdLst>
    <p:sldId id="256" r:id="rId3"/>
    <p:sldId id="258" r:id="rId4"/>
    <p:sldId id="259" r:id="rId5"/>
    <p:sldId id="257" r:id="rId6"/>
    <p:sldId id="286" r:id="rId7"/>
    <p:sldId id="287" r:id="rId8"/>
    <p:sldId id="260" r:id="rId9"/>
    <p:sldId id="261" r:id="rId10"/>
    <p:sldId id="262" r:id="rId11"/>
    <p:sldId id="263" r:id="rId12"/>
    <p:sldId id="264" r:id="rId13"/>
    <p:sldId id="288" r:id="rId14"/>
    <p:sldId id="266" r:id="rId15"/>
    <p:sldId id="267" r:id="rId16"/>
    <p:sldId id="268" r:id="rId17"/>
    <p:sldId id="269" r:id="rId18"/>
    <p:sldId id="270" r:id="rId19"/>
    <p:sldId id="275" r:id="rId20"/>
    <p:sldId id="289" r:id="rId21"/>
    <p:sldId id="271" r:id="rId22"/>
    <p:sldId id="272" r:id="rId23"/>
    <p:sldId id="274" r:id="rId24"/>
    <p:sldId id="276" r:id="rId25"/>
    <p:sldId id="281"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C1206B-239D-4D9F-89F6-449F61C022C7}">
  <a:tblStyle styleId="{3CC1206B-239D-4D9F-89F6-449F61C022C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8620432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319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322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3372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51888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616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622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83915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0682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712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856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5093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52933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0245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383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3870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Shape 3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8290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0893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27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605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028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31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9221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4539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6525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Shape 9"/>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1" name="Shape 11"/>
          <p:cNvSpPr txBox="1">
            <a:spLocks noGrp="1"/>
          </p:cNvSpPr>
          <p:nvPr>
            <p:ph type="title"/>
          </p:nvPr>
        </p:nvSpPr>
        <p:spPr>
          <a:xfrm>
            <a:off x="2747950" y="747775"/>
            <a:ext cx="3647999" cy="3647999"/>
          </a:xfrm>
          <a:prstGeom prst="rect">
            <a:avLst/>
          </a:prstGeom>
        </p:spPr>
        <p:txBody>
          <a:bodyPr lIns="91425" tIns="91425" rIns="91425" bIns="91425" anchor="ctr"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2748000" y="747750"/>
            <a:ext cx="3647999" cy="3647999"/>
          </a:xfrm>
          <a:prstGeom prst="ellipse">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58" name="Shape 58"/>
          <p:cNvSpPr txBox="1">
            <a:spLocks noGrp="1"/>
          </p:cNvSpPr>
          <p:nvPr>
            <p:ph type="title"/>
          </p:nvPr>
        </p:nvSpPr>
        <p:spPr>
          <a:xfrm>
            <a:off x="2747950" y="747775"/>
            <a:ext cx="3647999" cy="3647999"/>
          </a:xfrm>
          <a:prstGeom prst="rect">
            <a:avLst/>
          </a:prstGeom>
        </p:spPr>
        <p:txBody>
          <a:bodyPr lIns="91425" tIns="91425" rIns="91425" bIns="91425" anchor="ctr"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62" name="Shape 62"/>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lvl="0" algn="ctr" rtl="0">
              <a:spcBef>
                <a:spcPts val="0"/>
              </a:spcBef>
              <a:buClr>
                <a:srgbClr val="FFFFFF"/>
              </a:buClr>
              <a:buFont typeface="Muli"/>
              <a:buNone/>
              <a:defRPr>
                <a:solidFill>
                  <a:srgbClr val="FFFFFF"/>
                </a:solidFill>
                <a:latin typeface="Muli"/>
                <a:ea typeface="Muli"/>
                <a:cs typeface="Muli"/>
                <a:sym typeface="Muli"/>
              </a:defRPr>
            </a:lvl1pPr>
            <a:lvl2pPr lvl="1" algn="ctr" rtl="0">
              <a:spcBef>
                <a:spcPts val="0"/>
              </a:spcBef>
              <a:buClr>
                <a:srgbClr val="FFFFFF"/>
              </a:buClr>
              <a:buFont typeface="Muli"/>
              <a:buNone/>
              <a:defRPr>
                <a:solidFill>
                  <a:srgbClr val="FFFFFF"/>
                </a:solidFill>
                <a:latin typeface="Muli"/>
                <a:ea typeface="Muli"/>
                <a:cs typeface="Muli"/>
                <a:sym typeface="Muli"/>
              </a:defRPr>
            </a:lvl2pPr>
            <a:lvl3pPr lvl="2" algn="ctr" rtl="0">
              <a:spcBef>
                <a:spcPts val="0"/>
              </a:spcBef>
              <a:buClr>
                <a:srgbClr val="FFFFFF"/>
              </a:buClr>
              <a:buFont typeface="Muli"/>
              <a:buNone/>
              <a:defRPr>
                <a:solidFill>
                  <a:srgbClr val="FFFFFF"/>
                </a:solidFill>
                <a:latin typeface="Muli"/>
                <a:ea typeface="Muli"/>
                <a:cs typeface="Muli"/>
                <a:sym typeface="Muli"/>
              </a:defRPr>
            </a:lvl3pPr>
            <a:lvl4pPr lvl="3" algn="ctr" rtl="0">
              <a:spcBef>
                <a:spcPts val="0"/>
              </a:spcBef>
              <a:buClr>
                <a:srgbClr val="FFFFFF"/>
              </a:buClr>
              <a:buFont typeface="Muli"/>
              <a:buNone/>
              <a:defRPr>
                <a:solidFill>
                  <a:srgbClr val="FFFFFF"/>
                </a:solidFill>
                <a:latin typeface="Muli"/>
                <a:ea typeface="Muli"/>
                <a:cs typeface="Muli"/>
                <a:sym typeface="Muli"/>
              </a:defRPr>
            </a:lvl4pPr>
            <a:lvl5pPr lvl="4" algn="ctr" rtl="0">
              <a:spcBef>
                <a:spcPts val="0"/>
              </a:spcBef>
              <a:buClr>
                <a:srgbClr val="FFFFFF"/>
              </a:buClr>
              <a:buFont typeface="Muli"/>
              <a:buNone/>
              <a:defRPr>
                <a:solidFill>
                  <a:srgbClr val="FFFFFF"/>
                </a:solidFill>
                <a:latin typeface="Muli"/>
                <a:ea typeface="Muli"/>
                <a:cs typeface="Muli"/>
                <a:sym typeface="Muli"/>
              </a:defRPr>
            </a:lvl5pPr>
            <a:lvl6pPr lvl="5" algn="ctr" rtl="0">
              <a:spcBef>
                <a:spcPts val="0"/>
              </a:spcBef>
              <a:buClr>
                <a:srgbClr val="FFFFFF"/>
              </a:buClr>
              <a:buFont typeface="Muli"/>
              <a:buNone/>
              <a:defRPr>
                <a:solidFill>
                  <a:srgbClr val="FFFFFF"/>
                </a:solidFill>
                <a:latin typeface="Muli"/>
                <a:ea typeface="Muli"/>
                <a:cs typeface="Muli"/>
                <a:sym typeface="Muli"/>
              </a:defRPr>
            </a:lvl6pPr>
            <a:lvl7pPr lvl="6" algn="ctr" rtl="0">
              <a:spcBef>
                <a:spcPts val="0"/>
              </a:spcBef>
              <a:buClr>
                <a:srgbClr val="FFFFFF"/>
              </a:buClr>
              <a:buFont typeface="Muli"/>
              <a:buNone/>
              <a:defRPr>
                <a:solidFill>
                  <a:srgbClr val="FFFFFF"/>
                </a:solidFill>
                <a:latin typeface="Muli"/>
                <a:ea typeface="Muli"/>
                <a:cs typeface="Muli"/>
                <a:sym typeface="Muli"/>
              </a:defRPr>
            </a:lvl7pPr>
            <a:lvl8pPr lvl="7" algn="ctr" rtl="0">
              <a:spcBef>
                <a:spcPts val="0"/>
              </a:spcBef>
              <a:buClr>
                <a:srgbClr val="FFFFFF"/>
              </a:buClr>
              <a:buFont typeface="Muli"/>
              <a:buNone/>
              <a:defRPr>
                <a:solidFill>
                  <a:srgbClr val="FFFFFF"/>
                </a:solidFill>
                <a:latin typeface="Muli"/>
                <a:ea typeface="Muli"/>
                <a:cs typeface="Muli"/>
                <a:sym typeface="Muli"/>
              </a:defRPr>
            </a:lvl8pPr>
            <a:lvl9pPr lvl="8" algn="ctr" rtl="0">
              <a:spcBef>
                <a:spcPts val="0"/>
              </a:spcBef>
              <a:buClr>
                <a:srgbClr val="FFFFFF"/>
              </a:buClr>
              <a:buFont typeface="Muli"/>
              <a:buNone/>
              <a:defRPr>
                <a:solidFill>
                  <a:srgbClr val="FFFFFF"/>
                </a:solidFill>
                <a:latin typeface="Muli"/>
                <a:ea typeface="Muli"/>
                <a:cs typeface="Muli"/>
                <a:sym typeface="Muli"/>
              </a:defRPr>
            </a:lvl9pPr>
          </a:lstStyle>
          <a:p>
            <a:endParaRPr/>
          </a:p>
        </p:txBody>
      </p:sp>
      <p:sp>
        <p:nvSpPr>
          <p:cNvPr id="63" name="Shape 63"/>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Shape 65"/>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67" name="Shape 67"/>
          <p:cNvSpPr txBox="1">
            <a:spLocks noGrp="1"/>
          </p:cNvSpPr>
          <p:nvPr>
            <p:ph type="body" idx="1"/>
          </p:nvPr>
        </p:nvSpPr>
        <p:spPr>
          <a:xfrm>
            <a:off x="1964225" y="2161800"/>
            <a:ext cx="5215499" cy="819899"/>
          </a:xfrm>
          <a:prstGeom prst="rect">
            <a:avLst/>
          </a:prstGeom>
          <a:noFill/>
          <a:ln>
            <a:noFill/>
          </a:ln>
        </p:spPr>
        <p:txBody>
          <a:bodyPr lIns="91425" tIns="91425" rIns="91425" bIns="91425" anchor="ctr" anchorCtr="0"/>
          <a:lstStyle>
            <a:lvl1pPr lvl="0"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lvl="1"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lvl="2"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lvl="3"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lvl="4"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lvl="5"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lvl="6"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lvl="7"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lvl="8" algn="ctr" rtl="0">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Shape 69"/>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71" name="Shape 71"/>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72" name="Shape 72"/>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 1 column half">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Shape 74"/>
          <p:cNvSpPr/>
          <p:nvPr/>
        </p:nvSpPr>
        <p:spPr>
          <a:xfrm>
            <a:off x="4572000" y="0"/>
            <a:ext cx="45720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5128375" y="302375"/>
            <a:ext cx="3493199"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76" name="Shape 76"/>
          <p:cNvSpPr txBox="1">
            <a:spLocks noGrp="1"/>
          </p:cNvSpPr>
          <p:nvPr>
            <p:ph type="body" idx="1"/>
          </p:nvPr>
        </p:nvSpPr>
        <p:spPr>
          <a:xfrm>
            <a:off x="5128481" y="1509475"/>
            <a:ext cx="3493199"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Shape 7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81" name="Shape 81"/>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82" name="Shape 82"/>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 3 colum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Shape 84"/>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86" name="Shape 86"/>
          <p:cNvSpPr txBox="1">
            <a:spLocks noGrp="1"/>
          </p:cNvSpPr>
          <p:nvPr>
            <p:ph type="body" idx="1"/>
          </p:nvPr>
        </p:nvSpPr>
        <p:spPr>
          <a:xfrm>
            <a:off x="2902775"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7" name="Shape 87"/>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88" name="Shape 88"/>
          <p:cNvSpPr txBox="1">
            <a:spLocks noGrp="1"/>
          </p:cNvSpPr>
          <p:nvPr>
            <p:ph type="body" idx="3"/>
          </p:nvPr>
        </p:nvSpPr>
        <p:spPr>
          <a:xfrm>
            <a:off x="6929053"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89" name="Shape 89"/>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Shape 91"/>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1190100" y="302375"/>
            <a:ext cx="6763800" cy="503099"/>
          </a:xfrm>
          <a:prstGeom prst="rect">
            <a:avLst/>
          </a:prstGeom>
        </p:spPr>
        <p:txBody>
          <a:bodyPr lIns="91425" tIns="91425" rIns="91425" bIns="91425" anchor="t" anchorCtr="0"/>
          <a:lstStyle>
            <a:lvl1pPr lvl="0" algn="ctr" rtl="0">
              <a:spcBef>
                <a:spcPts val="0"/>
              </a:spcBef>
              <a:buNone/>
              <a:defRPr sz="1800" b="1">
                <a:solidFill>
                  <a:srgbClr val="FFFFFF"/>
                </a:solidFill>
                <a:latin typeface="Muli"/>
                <a:ea typeface="Muli"/>
                <a:cs typeface="Muli"/>
                <a:sym typeface="Muli"/>
              </a:defRPr>
            </a:lvl1pPr>
            <a:lvl2pPr lvl="1" algn="ctr" rtl="0">
              <a:spcBef>
                <a:spcPts val="0"/>
              </a:spcBef>
              <a:buNone/>
              <a:defRPr sz="1800" b="1">
                <a:solidFill>
                  <a:srgbClr val="FFFFFF"/>
                </a:solidFill>
                <a:latin typeface="Muli"/>
                <a:ea typeface="Muli"/>
                <a:cs typeface="Muli"/>
                <a:sym typeface="Muli"/>
              </a:defRPr>
            </a:lvl2pPr>
            <a:lvl3pPr lvl="2" algn="ctr" rtl="0">
              <a:spcBef>
                <a:spcPts val="0"/>
              </a:spcBef>
              <a:buNone/>
              <a:defRPr sz="1800" b="1">
                <a:solidFill>
                  <a:srgbClr val="FFFFFF"/>
                </a:solidFill>
                <a:latin typeface="Muli"/>
                <a:ea typeface="Muli"/>
                <a:cs typeface="Muli"/>
                <a:sym typeface="Muli"/>
              </a:defRPr>
            </a:lvl3pPr>
            <a:lvl4pPr lvl="3" algn="ctr" rtl="0">
              <a:spcBef>
                <a:spcPts val="0"/>
              </a:spcBef>
              <a:buNone/>
              <a:defRPr sz="1800" b="1">
                <a:solidFill>
                  <a:srgbClr val="FFFFFF"/>
                </a:solidFill>
                <a:latin typeface="Muli"/>
                <a:ea typeface="Muli"/>
                <a:cs typeface="Muli"/>
                <a:sym typeface="Muli"/>
              </a:defRPr>
            </a:lvl4pPr>
            <a:lvl5pPr lvl="4" algn="ctr" rtl="0">
              <a:spcBef>
                <a:spcPts val="0"/>
              </a:spcBef>
              <a:buNone/>
              <a:defRPr sz="1800" b="1">
                <a:solidFill>
                  <a:srgbClr val="FFFFFF"/>
                </a:solidFill>
                <a:latin typeface="Muli"/>
                <a:ea typeface="Muli"/>
                <a:cs typeface="Muli"/>
                <a:sym typeface="Muli"/>
              </a:defRPr>
            </a:lvl5pPr>
            <a:lvl6pPr lvl="5" algn="ctr" rtl="0">
              <a:spcBef>
                <a:spcPts val="0"/>
              </a:spcBef>
              <a:buNone/>
              <a:defRPr sz="1800" b="1">
                <a:solidFill>
                  <a:srgbClr val="FFFFFF"/>
                </a:solidFill>
                <a:latin typeface="Muli"/>
                <a:ea typeface="Muli"/>
                <a:cs typeface="Muli"/>
                <a:sym typeface="Muli"/>
              </a:defRPr>
            </a:lvl6pPr>
            <a:lvl7pPr lvl="6" algn="ctr" rtl="0">
              <a:spcBef>
                <a:spcPts val="0"/>
              </a:spcBef>
              <a:buNone/>
              <a:defRPr sz="1800" b="1">
                <a:solidFill>
                  <a:srgbClr val="FFFFFF"/>
                </a:solidFill>
                <a:latin typeface="Muli"/>
                <a:ea typeface="Muli"/>
                <a:cs typeface="Muli"/>
                <a:sym typeface="Muli"/>
              </a:defRPr>
            </a:lvl7pPr>
            <a:lvl8pPr lvl="7" algn="ctr" rtl="0">
              <a:spcBef>
                <a:spcPts val="0"/>
              </a:spcBef>
              <a:buNone/>
              <a:defRPr sz="1800" b="1">
                <a:solidFill>
                  <a:srgbClr val="FFFFFF"/>
                </a:solidFill>
                <a:latin typeface="Muli"/>
                <a:ea typeface="Muli"/>
                <a:cs typeface="Muli"/>
                <a:sym typeface="Muli"/>
              </a:defRPr>
            </a:lvl8pPr>
            <a:lvl9pPr lvl="8"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Shape 95"/>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97" name="Shape 97"/>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lvl="0" algn="ctr" rtl="0">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9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Shape 1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2525575" y="525325"/>
            <a:ext cx="4092900" cy="4092900"/>
          </a:xfrm>
          <a:prstGeom prst="diamond">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5" name="Shape 15"/>
          <p:cNvSpPr txBox="1">
            <a:spLocks noGrp="1"/>
          </p:cNvSpPr>
          <p:nvPr>
            <p:ph type="subTitle" idx="1"/>
          </p:nvPr>
        </p:nvSpPr>
        <p:spPr>
          <a:xfrm>
            <a:off x="3009350" y="2573875"/>
            <a:ext cx="3086700" cy="2044500"/>
          </a:xfrm>
          <a:prstGeom prst="rect">
            <a:avLst/>
          </a:prstGeom>
          <a:noFill/>
          <a:ln>
            <a:noFill/>
          </a:ln>
        </p:spPr>
        <p:txBody>
          <a:bodyPr lIns="91425" tIns="91425" rIns="91425" bIns="91425" anchor="t" anchorCtr="0"/>
          <a:lstStyle>
            <a:lvl1pPr lvl="0" algn="ctr" rtl="0">
              <a:spcBef>
                <a:spcPts val="0"/>
              </a:spcBef>
              <a:buClr>
                <a:srgbClr val="FFFFFF"/>
              </a:buClr>
              <a:buFont typeface="Muli"/>
              <a:buNone/>
              <a:defRPr>
                <a:solidFill>
                  <a:srgbClr val="FFFFFF"/>
                </a:solidFill>
                <a:latin typeface="Muli"/>
                <a:ea typeface="Muli"/>
                <a:cs typeface="Muli"/>
                <a:sym typeface="Muli"/>
              </a:defRPr>
            </a:lvl1pPr>
            <a:lvl2pPr lvl="1" algn="ctr" rtl="0">
              <a:spcBef>
                <a:spcPts val="0"/>
              </a:spcBef>
              <a:buClr>
                <a:srgbClr val="FFFFFF"/>
              </a:buClr>
              <a:buFont typeface="Muli"/>
              <a:buNone/>
              <a:defRPr>
                <a:solidFill>
                  <a:srgbClr val="FFFFFF"/>
                </a:solidFill>
                <a:latin typeface="Muli"/>
                <a:ea typeface="Muli"/>
                <a:cs typeface="Muli"/>
                <a:sym typeface="Muli"/>
              </a:defRPr>
            </a:lvl2pPr>
            <a:lvl3pPr lvl="2" algn="ctr" rtl="0">
              <a:spcBef>
                <a:spcPts val="0"/>
              </a:spcBef>
              <a:buClr>
                <a:srgbClr val="FFFFFF"/>
              </a:buClr>
              <a:buFont typeface="Muli"/>
              <a:buNone/>
              <a:defRPr>
                <a:solidFill>
                  <a:srgbClr val="FFFFFF"/>
                </a:solidFill>
                <a:latin typeface="Muli"/>
                <a:ea typeface="Muli"/>
                <a:cs typeface="Muli"/>
                <a:sym typeface="Muli"/>
              </a:defRPr>
            </a:lvl3pPr>
            <a:lvl4pPr lvl="3" algn="ctr" rtl="0">
              <a:spcBef>
                <a:spcPts val="0"/>
              </a:spcBef>
              <a:buClr>
                <a:srgbClr val="FFFFFF"/>
              </a:buClr>
              <a:buFont typeface="Muli"/>
              <a:buNone/>
              <a:defRPr>
                <a:solidFill>
                  <a:srgbClr val="FFFFFF"/>
                </a:solidFill>
                <a:latin typeface="Muli"/>
                <a:ea typeface="Muli"/>
                <a:cs typeface="Muli"/>
                <a:sym typeface="Muli"/>
              </a:defRPr>
            </a:lvl4pPr>
            <a:lvl5pPr lvl="4" algn="ctr" rtl="0">
              <a:spcBef>
                <a:spcPts val="0"/>
              </a:spcBef>
              <a:buClr>
                <a:srgbClr val="FFFFFF"/>
              </a:buClr>
              <a:buFont typeface="Muli"/>
              <a:buNone/>
              <a:defRPr>
                <a:solidFill>
                  <a:srgbClr val="FFFFFF"/>
                </a:solidFill>
                <a:latin typeface="Muli"/>
                <a:ea typeface="Muli"/>
                <a:cs typeface="Muli"/>
                <a:sym typeface="Muli"/>
              </a:defRPr>
            </a:lvl5pPr>
            <a:lvl6pPr lvl="5" algn="ctr" rtl="0">
              <a:spcBef>
                <a:spcPts val="0"/>
              </a:spcBef>
              <a:buClr>
                <a:srgbClr val="FFFFFF"/>
              </a:buClr>
              <a:buFont typeface="Muli"/>
              <a:buNone/>
              <a:defRPr>
                <a:solidFill>
                  <a:srgbClr val="FFFFFF"/>
                </a:solidFill>
                <a:latin typeface="Muli"/>
                <a:ea typeface="Muli"/>
                <a:cs typeface="Muli"/>
                <a:sym typeface="Muli"/>
              </a:defRPr>
            </a:lvl6pPr>
            <a:lvl7pPr lvl="6" algn="ctr" rtl="0">
              <a:spcBef>
                <a:spcPts val="0"/>
              </a:spcBef>
              <a:buClr>
                <a:srgbClr val="FFFFFF"/>
              </a:buClr>
              <a:buFont typeface="Muli"/>
              <a:buNone/>
              <a:defRPr>
                <a:solidFill>
                  <a:srgbClr val="FFFFFF"/>
                </a:solidFill>
                <a:latin typeface="Muli"/>
                <a:ea typeface="Muli"/>
                <a:cs typeface="Muli"/>
                <a:sym typeface="Muli"/>
              </a:defRPr>
            </a:lvl7pPr>
            <a:lvl8pPr lvl="7" algn="ctr" rtl="0">
              <a:spcBef>
                <a:spcPts val="0"/>
              </a:spcBef>
              <a:buClr>
                <a:srgbClr val="FFFFFF"/>
              </a:buClr>
              <a:buFont typeface="Muli"/>
              <a:buNone/>
              <a:defRPr>
                <a:solidFill>
                  <a:srgbClr val="FFFFFF"/>
                </a:solidFill>
                <a:latin typeface="Muli"/>
                <a:ea typeface="Muli"/>
                <a:cs typeface="Muli"/>
                <a:sym typeface="Muli"/>
              </a:defRPr>
            </a:lvl8pPr>
            <a:lvl9pPr lvl="8" algn="ctr" rtl="0">
              <a:spcBef>
                <a:spcPts val="0"/>
              </a:spcBef>
              <a:buClr>
                <a:srgbClr val="FFFFFF"/>
              </a:buClr>
              <a:buFont typeface="Muli"/>
              <a:buNone/>
              <a:defRPr>
                <a:solidFill>
                  <a:srgbClr val="FFFFFF"/>
                </a:solidFill>
                <a:latin typeface="Muli"/>
                <a:ea typeface="Muli"/>
                <a:cs typeface="Muli"/>
                <a:sym typeface="Muli"/>
              </a:defRPr>
            </a:lvl9pPr>
          </a:lstStyle>
          <a:p>
            <a:endParaRPr/>
          </a:p>
        </p:txBody>
      </p:sp>
      <p:sp>
        <p:nvSpPr>
          <p:cNvPr id="16" name="Shape 16"/>
          <p:cNvSpPr txBox="1">
            <a:spLocks noGrp="1"/>
          </p:cNvSpPr>
          <p:nvPr>
            <p:ph type="title"/>
          </p:nvPr>
        </p:nvSpPr>
        <p:spPr>
          <a:xfrm>
            <a:off x="3048000" y="529375"/>
            <a:ext cx="3048000" cy="2044500"/>
          </a:xfrm>
          <a:prstGeom prst="rect">
            <a:avLst/>
          </a:prstGeom>
          <a:noFill/>
          <a:ln>
            <a:noFill/>
          </a:ln>
        </p:spPr>
        <p:txBody>
          <a:bodyPr lIns="91425" tIns="91425" rIns="91425" bIns="91425" anchor="b" anchorCtr="0"/>
          <a:lstStyle>
            <a:lvl1pPr lvl="0" algn="ctr" rtl="0">
              <a:spcBef>
                <a:spcPts val="0"/>
              </a:spcBef>
              <a:buNone/>
              <a:defRPr sz="2400"/>
            </a:lvl1pPr>
            <a:lvl2pPr lvl="1" rtl="0">
              <a:spcBef>
                <a:spcPts val="0"/>
              </a:spcBef>
              <a:buNone/>
              <a:defRPr sz="2400"/>
            </a:lvl2pPr>
            <a:lvl3pPr lvl="2" rtl="0">
              <a:spcBef>
                <a:spcPts val="0"/>
              </a:spcBef>
              <a:buNone/>
              <a:defRPr sz="2400"/>
            </a:lvl3pPr>
            <a:lvl4pPr lvl="3" rtl="0">
              <a:spcBef>
                <a:spcPts val="0"/>
              </a:spcBef>
              <a:buNone/>
              <a:defRPr sz="2400"/>
            </a:lvl4pPr>
            <a:lvl5pPr lvl="4" rtl="0">
              <a:spcBef>
                <a:spcPts val="0"/>
              </a:spcBef>
              <a:buNone/>
              <a:defRPr sz="2400"/>
            </a:lvl5pPr>
            <a:lvl6pPr lvl="5" rtl="0">
              <a:spcBef>
                <a:spcPts val="0"/>
              </a:spcBef>
              <a:buNone/>
              <a:defRPr sz="2400"/>
            </a:lvl6pPr>
            <a:lvl7pPr lvl="6" rtl="0">
              <a:spcBef>
                <a:spcPts val="0"/>
              </a:spcBef>
              <a:buNone/>
              <a:defRPr sz="2400"/>
            </a:lvl7pPr>
            <a:lvl8pPr lvl="7" rtl="0">
              <a:spcBef>
                <a:spcPts val="0"/>
              </a:spcBef>
              <a:buNone/>
              <a:defRPr sz="2400"/>
            </a:lvl8pPr>
            <a:lvl9pPr lvl="8" rtl="0">
              <a:spcBef>
                <a:spcPts val="0"/>
              </a:spcBef>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Shape 1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150" y="1790100"/>
            <a:ext cx="9144000" cy="15632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body" idx="1"/>
          </p:nvPr>
        </p:nvSpPr>
        <p:spPr>
          <a:xfrm>
            <a:off x="1964225" y="2161800"/>
            <a:ext cx="5215499" cy="819899"/>
          </a:xfrm>
          <a:prstGeom prst="rect">
            <a:avLst/>
          </a:prstGeom>
          <a:noFill/>
          <a:ln>
            <a:noFill/>
          </a:ln>
        </p:spPr>
        <p:txBody>
          <a:bodyPr lIns="91425" tIns="91425" rIns="91425" bIns="91425" anchor="ctr" anchorCtr="0"/>
          <a:lstStyle>
            <a:lvl1pPr lvl="0" algn="ctr" rtl="0">
              <a:spcBef>
                <a:spcPts val="0"/>
              </a:spcBef>
              <a:buClr>
                <a:srgbClr val="FFFFFF"/>
              </a:buClr>
              <a:buSzPct val="100000"/>
              <a:buFont typeface="Georgia"/>
              <a:defRPr sz="1600" i="1">
                <a:solidFill>
                  <a:srgbClr val="FFFFFF"/>
                </a:solidFill>
                <a:latin typeface="Georgia"/>
                <a:ea typeface="Georgia"/>
                <a:cs typeface="Georgia"/>
                <a:sym typeface="Georgia"/>
              </a:defRPr>
            </a:lvl1pPr>
            <a:lvl2pPr lvl="1" algn="ctr" rtl="0">
              <a:spcBef>
                <a:spcPts val="0"/>
              </a:spcBef>
              <a:buClr>
                <a:srgbClr val="FFFFFF"/>
              </a:buClr>
              <a:buSzPct val="100000"/>
              <a:buFont typeface="Georgia"/>
              <a:defRPr sz="1600" i="1">
                <a:solidFill>
                  <a:srgbClr val="FFFFFF"/>
                </a:solidFill>
                <a:latin typeface="Georgia"/>
                <a:ea typeface="Georgia"/>
                <a:cs typeface="Georgia"/>
                <a:sym typeface="Georgia"/>
              </a:defRPr>
            </a:lvl2pPr>
            <a:lvl3pPr lvl="2" algn="ctr" rtl="0">
              <a:spcBef>
                <a:spcPts val="0"/>
              </a:spcBef>
              <a:buClr>
                <a:srgbClr val="FFFFFF"/>
              </a:buClr>
              <a:buSzPct val="100000"/>
              <a:buFont typeface="Georgia"/>
              <a:defRPr sz="1600" i="1">
                <a:solidFill>
                  <a:srgbClr val="FFFFFF"/>
                </a:solidFill>
                <a:latin typeface="Georgia"/>
                <a:ea typeface="Georgia"/>
                <a:cs typeface="Georgia"/>
                <a:sym typeface="Georgia"/>
              </a:defRPr>
            </a:lvl3pPr>
            <a:lvl4pPr lvl="3" algn="ctr" rtl="0">
              <a:spcBef>
                <a:spcPts val="0"/>
              </a:spcBef>
              <a:buClr>
                <a:srgbClr val="FFFFFF"/>
              </a:buClr>
              <a:buSzPct val="100000"/>
              <a:buFont typeface="Georgia"/>
              <a:defRPr sz="1600" i="1">
                <a:solidFill>
                  <a:srgbClr val="FFFFFF"/>
                </a:solidFill>
                <a:latin typeface="Georgia"/>
                <a:ea typeface="Georgia"/>
                <a:cs typeface="Georgia"/>
                <a:sym typeface="Georgia"/>
              </a:defRPr>
            </a:lvl4pPr>
            <a:lvl5pPr lvl="4" algn="ctr" rtl="0">
              <a:spcBef>
                <a:spcPts val="0"/>
              </a:spcBef>
              <a:buClr>
                <a:srgbClr val="FFFFFF"/>
              </a:buClr>
              <a:buSzPct val="100000"/>
              <a:buFont typeface="Georgia"/>
              <a:defRPr sz="1600" i="1">
                <a:solidFill>
                  <a:srgbClr val="FFFFFF"/>
                </a:solidFill>
                <a:latin typeface="Georgia"/>
                <a:ea typeface="Georgia"/>
                <a:cs typeface="Georgia"/>
                <a:sym typeface="Georgia"/>
              </a:defRPr>
            </a:lvl5pPr>
            <a:lvl6pPr lvl="5" algn="ctr" rtl="0">
              <a:spcBef>
                <a:spcPts val="0"/>
              </a:spcBef>
              <a:buClr>
                <a:srgbClr val="FFFFFF"/>
              </a:buClr>
              <a:buSzPct val="100000"/>
              <a:buFont typeface="Georgia"/>
              <a:defRPr sz="1600" i="1">
                <a:solidFill>
                  <a:srgbClr val="FFFFFF"/>
                </a:solidFill>
                <a:latin typeface="Georgia"/>
                <a:ea typeface="Georgia"/>
                <a:cs typeface="Georgia"/>
                <a:sym typeface="Georgia"/>
              </a:defRPr>
            </a:lvl6pPr>
            <a:lvl7pPr lvl="6" algn="ctr" rtl="0">
              <a:spcBef>
                <a:spcPts val="0"/>
              </a:spcBef>
              <a:buClr>
                <a:srgbClr val="FFFFFF"/>
              </a:buClr>
              <a:buSzPct val="100000"/>
              <a:buFont typeface="Georgia"/>
              <a:defRPr sz="1600" i="1">
                <a:solidFill>
                  <a:srgbClr val="FFFFFF"/>
                </a:solidFill>
                <a:latin typeface="Georgia"/>
                <a:ea typeface="Georgia"/>
                <a:cs typeface="Georgia"/>
                <a:sym typeface="Georgia"/>
              </a:defRPr>
            </a:lvl7pPr>
            <a:lvl8pPr lvl="7" algn="ctr" rtl="0">
              <a:spcBef>
                <a:spcPts val="0"/>
              </a:spcBef>
              <a:buClr>
                <a:srgbClr val="FFFFFF"/>
              </a:buClr>
              <a:buSzPct val="100000"/>
              <a:buFont typeface="Georgia"/>
              <a:defRPr sz="1600" i="1">
                <a:solidFill>
                  <a:srgbClr val="FFFFFF"/>
                </a:solidFill>
                <a:latin typeface="Georgia"/>
                <a:ea typeface="Georgia"/>
                <a:cs typeface="Georgia"/>
                <a:sym typeface="Georgia"/>
              </a:defRPr>
            </a:lvl8pPr>
            <a:lvl9pPr lvl="8" algn="ctr">
              <a:spcBef>
                <a:spcPts val="0"/>
              </a:spcBef>
              <a:buClr>
                <a:srgbClr val="FFFFFF"/>
              </a:buClr>
              <a:buSzPct val="100000"/>
              <a:buFont typeface="Georgia"/>
              <a:defRPr sz="1600" i="1">
                <a:solidFill>
                  <a:srgbClr val="FFFFFF"/>
                </a:solidFill>
                <a:latin typeface="Georgia"/>
                <a:ea typeface="Georgia"/>
                <a:cs typeface="Georgia"/>
                <a:sym typeface="Georg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Shape 22"/>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24" name="Shape 24"/>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25" name="Shape 25"/>
          <p:cNvSpPr txBox="1">
            <a:spLocks noGrp="1"/>
          </p:cNvSpPr>
          <p:nvPr>
            <p:ph type="body" idx="1"/>
          </p:nvPr>
        </p:nvSpPr>
        <p:spPr>
          <a:xfrm>
            <a:off x="2902950" y="1509475"/>
            <a:ext cx="5718600" cy="3125100"/>
          </a:xfrm>
          <a:prstGeom prst="rect">
            <a:avLst/>
          </a:prstGeom>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33" name="Shape 33"/>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
        <p:nvSpPr>
          <p:cNvPr id="34" name="Shape 34"/>
          <p:cNvSpPr txBox="1">
            <a:spLocks noGrp="1"/>
          </p:cNvSpPr>
          <p:nvPr>
            <p:ph type="body" idx="1"/>
          </p:nvPr>
        </p:nvSpPr>
        <p:spPr>
          <a:xfrm>
            <a:off x="2902950"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
        <p:nvSpPr>
          <p:cNvPr id="35" name="Shape 35"/>
          <p:cNvSpPr txBox="1">
            <a:spLocks noGrp="1"/>
          </p:cNvSpPr>
          <p:nvPr>
            <p:ph type="body" idx="2"/>
          </p:nvPr>
        </p:nvSpPr>
        <p:spPr>
          <a:xfrm>
            <a:off x="5840728" y="1509475"/>
            <a:ext cx="2780700" cy="3125100"/>
          </a:xfrm>
          <a:prstGeom prst="rect">
            <a:avLst/>
          </a:prstGeom>
          <a:noFill/>
          <a:ln>
            <a:noFill/>
          </a:ln>
        </p:spPr>
        <p:txBody>
          <a:bodyPr lIns="91425" tIns="91425" rIns="91425" bIns="91425" anchor="t" anchorCtr="0"/>
          <a:lstStyle>
            <a:lvl1pPr lvl="0" rtl="0">
              <a:spcBef>
                <a:spcPts val="0"/>
              </a:spcBef>
              <a:buClr>
                <a:srgbClr val="FFFFFF"/>
              </a:buClr>
              <a:buSzPct val="100000"/>
              <a:buFont typeface="Muli"/>
              <a:buChar char="➜"/>
              <a:defRPr sz="1800">
                <a:solidFill>
                  <a:srgbClr val="FFFFFF"/>
                </a:solidFill>
                <a:latin typeface="Muli"/>
                <a:ea typeface="Muli"/>
                <a:cs typeface="Muli"/>
                <a:sym typeface="Muli"/>
              </a:defRPr>
            </a:lvl1pPr>
            <a:lvl2pPr lvl="1" rtl="0">
              <a:spcBef>
                <a:spcPts val="0"/>
              </a:spcBef>
              <a:buClr>
                <a:srgbClr val="FFFFFF"/>
              </a:buClr>
              <a:buSzPct val="100000"/>
              <a:buFont typeface="Muli"/>
              <a:defRPr sz="1800">
                <a:solidFill>
                  <a:srgbClr val="FFFFFF"/>
                </a:solidFill>
                <a:latin typeface="Muli"/>
                <a:ea typeface="Muli"/>
                <a:cs typeface="Muli"/>
                <a:sym typeface="Muli"/>
              </a:defRPr>
            </a:lvl2pPr>
            <a:lvl3pPr lvl="2" rtl="0">
              <a:spcBef>
                <a:spcPts val="0"/>
              </a:spcBef>
              <a:buClr>
                <a:srgbClr val="FFFFFF"/>
              </a:buClr>
              <a:buSzPct val="100000"/>
              <a:buFont typeface="Muli"/>
              <a:defRPr sz="1800">
                <a:solidFill>
                  <a:srgbClr val="FFFFFF"/>
                </a:solidFill>
                <a:latin typeface="Muli"/>
                <a:ea typeface="Muli"/>
                <a:cs typeface="Muli"/>
                <a:sym typeface="Muli"/>
              </a:defRPr>
            </a:lvl3pPr>
            <a:lvl4pPr lvl="3" rtl="0">
              <a:spcBef>
                <a:spcPts val="0"/>
              </a:spcBef>
              <a:buClr>
                <a:srgbClr val="FFFFFF"/>
              </a:buClr>
              <a:buSzPct val="100000"/>
              <a:buFont typeface="Muli"/>
              <a:defRPr sz="1800">
                <a:solidFill>
                  <a:srgbClr val="FFFFFF"/>
                </a:solidFill>
                <a:latin typeface="Muli"/>
                <a:ea typeface="Muli"/>
                <a:cs typeface="Muli"/>
                <a:sym typeface="Muli"/>
              </a:defRPr>
            </a:lvl4pPr>
            <a:lvl5pPr lvl="4" rtl="0">
              <a:spcBef>
                <a:spcPts val="0"/>
              </a:spcBef>
              <a:buClr>
                <a:srgbClr val="FFFFFF"/>
              </a:buClr>
              <a:buSzPct val="100000"/>
              <a:buFont typeface="Muli"/>
              <a:defRPr sz="1800">
                <a:solidFill>
                  <a:srgbClr val="FFFFFF"/>
                </a:solidFill>
                <a:latin typeface="Muli"/>
                <a:ea typeface="Muli"/>
                <a:cs typeface="Muli"/>
                <a:sym typeface="Muli"/>
              </a:defRPr>
            </a:lvl5pPr>
            <a:lvl6pPr lvl="5" rtl="0">
              <a:spcBef>
                <a:spcPts val="0"/>
              </a:spcBef>
              <a:buClr>
                <a:srgbClr val="FFFFFF"/>
              </a:buClr>
              <a:buSzPct val="100000"/>
              <a:buFont typeface="Muli"/>
              <a:defRPr sz="1800">
                <a:solidFill>
                  <a:srgbClr val="FFFFFF"/>
                </a:solidFill>
                <a:latin typeface="Muli"/>
                <a:ea typeface="Muli"/>
                <a:cs typeface="Muli"/>
                <a:sym typeface="Muli"/>
              </a:defRPr>
            </a:lvl6pPr>
            <a:lvl7pPr lvl="6" rtl="0">
              <a:spcBef>
                <a:spcPts val="0"/>
              </a:spcBef>
              <a:buClr>
                <a:srgbClr val="FFFFFF"/>
              </a:buClr>
              <a:buSzPct val="100000"/>
              <a:buFont typeface="Muli"/>
              <a:defRPr sz="1800">
                <a:solidFill>
                  <a:srgbClr val="FFFFFF"/>
                </a:solidFill>
                <a:latin typeface="Muli"/>
                <a:ea typeface="Muli"/>
                <a:cs typeface="Muli"/>
                <a:sym typeface="Muli"/>
              </a:defRPr>
            </a:lvl7pPr>
            <a:lvl8pPr lvl="7" rtl="0">
              <a:spcBef>
                <a:spcPts val="0"/>
              </a:spcBef>
              <a:buClr>
                <a:srgbClr val="FFFFFF"/>
              </a:buClr>
              <a:buSzPct val="100000"/>
              <a:buFont typeface="Muli"/>
              <a:defRPr sz="1800">
                <a:solidFill>
                  <a:srgbClr val="FFFFFF"/>
                </a:solidFill>
                <a:latin typeface="Muli"/>
                <a:ea typeface="Muli"/>
                <a:cs typeface="Muli"/>
                <a:sym typeface="Muli"/>
              </a:defRPr>
            </a:lvl8pPr>
            <a:lvl9pPr lvl="8" rtl="0">
              <a:spcBef>
                <a:spcPts val="0"/>
              </a:spcBef>
              <a:buClr>
                <a:srgbClr val="FFFFFF"/>
              </a:buClr>
              <a:buSzPct val="100000"/>
              <a:buFont typeface="Muli"/>
              <a:defRPr sz="1800">
                <a:solidFill>
                  <a:srgbClr val="FFFFFF"/>
                </a:solidFill>
                <a:latin typeface="Muli"/>
                <a:ea typeface="Muli"/>
                <a:cs typeface="Muli"/>
                <a:sym typeface="Mul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Shape 37"/>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a:off x="2380350" y="0"/>
            <a:ext cx="6763800"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body" idx="1"/>
          </p:nvPr>
        </p:nvSpPr>
        <p:spPr>
          <a:xfrm>
            <a:off x="2902775"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0" name="Shape 40"/>
          <p:cNvSpPr txBox="1">
            <a:spLocks noGrp="1"/>
          </p:cNvSpPr>
          <p:nvPr>
            <p:ph type="body" idx="2"/>
          </p:nvPr>
        </p:nvSpPr>
        <p:spPr>
          <a:xfrm>
            <a:off x="4915914" y="1538525"/>
            <a:ext cx="1914900" cy="33869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1" name="Shape 41"/>
          <p:cNvSpPr txBox="1">
            <a:spLocks noGrp="1"/>
          </p:cNvSpPr>
          <p:nvPr>
            <p:ph type="body" idx="3"/>
          </p:nvPr>
        </p:nvSpPr>
        <p:spPr>
          <a:xfrm>
            <a:off x="6929053" y="1538525"/>
            <a:ext cx="1914900" cy="3386999"/>
          </a:xfrm>
          <a:prstGeom prst="rect">
            <a:avLst/>
          </a:prstGeom>
          <a:noFill/>
          <a:ln>
            <a:noFill/>
          </a:ln>
        </p:spPr>
        <p:txBody>
          <a:bodyPr lIns="91425" tIns="91425" rIns="91425" bIns="91425" anchor="t" anchorCtr="0"/>
          <a:lstStyle>
            <a:lvl1pPr lvl="0" rtl="0">
              <a:spcBef>
                <a:spcPts val="0"/>
              </a:spcBef>
              <a:buClr>
                <a:srgbClr val="FFFFFF"/>
              </a:buClr>
              <a:buFont typeface="Muli"/>
              <a:buChar char="➜"/>
              <a:defRPr>
                <a:solidFill>
                  <a:srgbClr val="FFFFFF"/>
                </a:solidFill>
                <a:latin typeface="Muli"/>
                <a:ea typeface="Muli"/>
                <a:cs typeface="Muli"/>
                <a:sym typeface="Muli"/>
              </a:defRPr>
            </a:lvl1pPr>
            <a:lvl2pPr lvl="1" rtl="0">
              <a:spcBef>
                <a:spcPts val="0"/>
              </a:spcBef>
              <a:buClr>
                <a:srgbClr val="FFFFFF"/>
              </a:buClr>
              <a:buFont typeface="Muli"/>
              <a:defRPr>
                <a:solidFill>
                  <a:srgbClr val="FFFFFF"/>
                </a:solidFill>
                <a:latin typeface="Muli"/>
                <a:ea typeface="Muli"/>
                <a:cs typeface="Muli"/>
                <a:sym typeface="Muli"/>
              </a:defRPr>
            </a:lvl2pPr>
            <a:lvl3pPr lvl="2" rtl="0">
              <a:spcBef>
                <a:spcPts val="0"/>
              </a:spcBef>
              <a:buClr>
                <a:srgbClr val="FFFFFF"/>
              </a:buClr>
              <a:buFont typeface="Muli"/>
              <a:defRPr>
                <a:solidFill>
                  <a:srgbClr val="FFFFFF"/>
                </a:solidFill>
                <a:latin typeface="Muli"/>
                <a:ea typeface="Muli"/>
                <a:cs typeface="Muli"/>
                <a:sym typeface="Muli"/>
              </a:defRPr>
            </a:lvl3pPr>
            <a:lvl4pPr lvl="3" rtl="0">
              <a:spcBef>
                <a:spcPts val="0"/>
              </a:spcBef>
              <a:buClr>
                <a:srgbClr val="FFFFFF"/>
              </a:buClr>
              <a:buFont typeface="Muli"/>
              <a:defRPr>
                <a:solidFill>
                  <a:srgbClr val="FFFFFF"/>
                </a:solidFill>
                <a:latin typeface="Muli"/>
                <a:ea typeface="Muli"/>
                <a:cs typeface="Muli"/>
                <a:sym typeface="Muli"/>
              </a:defRPr>
            </a:lvl4pPr>
            <a:lvl5pPr lvl="4" rtl="0">
              <a:spcBef>
                <a:spcPts val="0"/>
              </a:spcBef>
              <a:buClr>
                <a:srgbClr val="FFFFFF"/>
              </a:buClr>
              <a:buFont typeface="Muli"/>
              <a:defRPr>
                <a:solidFill>
                  <a:srgbClr val="FFFFFF"/>
                </a:solidFill>
                <a:latin typeface="Muli"/>
                <a:ea typeface="Muli"/>
                <a:cs typeface="Muli"/>
                <a:sym typeface="Muli"/>
              </a:defRPr>
            </a:lvl5pPr>
            <a:lvl6pPr lvl="5" rtl="0">
              <a:spcBef>
                <a:spcPts val="0"/>
              </a:spcBef>
              <a:buClr>
                <a:srgbClr val="FFFFFF"/>
              </a:buClr>
              <a:buFont typeface="Muli"/>
              <a:defRPr>
                <a:solidFill>
                  <a:srgbClr val="FFFFFF"/>
                </a:solidFill>
                <a:latin typeface="Muli"/>
                <a:ea typeface="Muli"/>
                <a:cs typeface="Muli"/>
                <a:sym typeface="Muli"/>
              </a:defRPr>
            </a:lvl6pPr>
            <a:lvl7pPr lvl="6" rtl="0">
              <a:spcBef>
                <a:spcPts val="0"/>
              </a:spcBef>
              <a:buClr>
                <a:srgbClr val="FFFFFF"/>
              </a:buClr>
              <a:buFont typeface="Muli"/>
              <a:defRPr>
                <a:solidFill>
                  <a:srgbClr val="FFFFFF"/>
                </a:solidFill>
                <a:latin typeface="Muli"/>
                <a:ea typeface="Muli"/>
                <a:cs typeface="Muli"/>
                <a:sym typeface="Muli"/>
              </a:defRPr>
            </a:lvl7pPr>
            <a:lvl8pPr lvl="7" rtl="0">
              <a:spcBef>
                <a:spcPts val="0"/>
              </a:spcBef>
              <a:buClr>
                <a:srgbClr val="FFFFFF"/>
              </a:buClr>
              <a:buFont typeface="Muli"/>
              <a:defRPr>
                <a:solidFill>
                  <a:srgbClr val="FFFFFF"/>
                </a:solidFill>
                <a:latin typeface="Muli"/>
                <a:ea typeface="Muli"/>
                <a:cs typeface="Muli"/>
                <a:sym typeface="Muli"/>
              </a:defRPr>
            </a:lvl8pPr>
            <a:lvl9pPr lvl="8" rtl="0">
              <a:spcBef>
                <a:spcPts val="0"/>
              </a:spcBef>
              <a:buClr>
                <a:srgbClr val="FFFFFF"/>
              </a:buClr>
              <a:buFont typeface="Muli"/>
              <a:defRPr>
                <a:solidFill>
                  <a:srgbClr val="FFFFFF"/>
                </a:solidFill>
                <a:latin typeface="Muli"/>
                <a:ea typeface="Muli"/>
                <a:cs typeface="Muli"/>
                <a:sym typeface="Muli"/>
              </a:defRPr>
            </a:lvl9pPr>
          </a:lstStyle>
          <a:p>
            <a:endParaRPr/>
          </a:p>
        </p:txBody>
      </p:sp>
      <p:sp>
        <p:nvSpPr>
          <p:cNvPr id="42" name="Shape 42"/>
          <p:cNvSpPr txBox="1">
            <a:spLocks noGrp="1"/>
          </p:cNvSpPr>
          <p:nvPr>
            <p:ph type="title"/>
          </p:nvPr>
        </p:nvSpPr>
        <p:spPr>
          <a:xfrm>
            <a:off x="2902775" y="302375"/>
            <a:ext cx="5718600" cy="503099"/>
          </a:xfrm>
          <a:prstGeom prst="rect">
            <a:avLst/>
          </a:prstGeom>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Shape 44"/>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1190100" y="0"/>
            <a:ext cx="6763800" cy="857400"/>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46" name="Shape 46"/>
          <p:cNvSpPr txBox="1">
            <a:spLocks noGrp="1"/>
          </p:cNvSpPr>
          <p:nvPr>
            <p:ph type="title"/>
          </p:nvPr>
        </p:nvSpPr>
        <p:spPr>
          <a:xfrm>
            <a:off x="1190100" y="302375"/>
            <a:ext cx="6763800" cy="503099"/>
          </a:xfrm>
          <a:prstGeom prst="rect">
            <a:avLst/>
          </a:prstGeom>
        </p:spPr>
        <p:txBody>
          <a:bodyPr lIns="91425" tIns="91425" rIns="91425" bIns="91425" anchor="t" anchorCtr="0"/>
          <a:lstStyle>
            <a:lvl1pPr lvl="0" algn="ctr" rtl="0">
              <a:spcBef>
                <a:spcPts val="0"/>
              </a:spcBef>
              <a:buNone/>
              <a:defRPr sz="1800" b="1">
                <a:solidFill>
                  <a:srgbClr val="FFFFFF"/>
                </a:solidFill>
                <a:latin typeface="Muli"/>
                <a:ea typeface="Muli"/>
                <a:cs typeface="Muli"/>
                <a:sym typeface="Muli"/>
              </a:defRPr>
            </a:lvl1pPr>
            <a:lvl2pPr lvl="1" algn="ctr" rtl="0">
              <a:spcBef>
                <a:spcPts val="0"/>
              </a:spcBef>
              <a:buNone/>
              <a:defRPr sz="1800" b="1">
                <a:solidFill>
                  <a:srgbClr val="FFFFFF"/>
                </a:solidFill>
                <a:latin typeface="Muli"/>
                <a:ea typeface="Muli"/>
                <a:cs typeface="Muli"/>
                <a:sym typeface="Muli"/>
              </a:defRPr>
            </a:lvl2pPr>
            <a:lvl3pPr lvl="2" algn="ctr" rtl="0">
              <a:spcBef>
                <a:spcPts val="0"/>
              </a:spcBef>
              <a:buNone/>
              <a:defRPr sz="1800" b="1">
                <a:solidFill>
                  <a:srgbClr val="FFFFFF"/>
                </a:solidFill>
                <a:latin typeface="Muli"/>
                <a:ea typeface="Muli"/>
                <a:cs typeface="Muli"/>
                <a:sym typeface="Muli"/>
              </a:defRPr>
            </a:lvl3pPr>
            <a:lvl4pPr lvl="3" algn="ctr" rtl="0">
              <a:spcBef>
                <a:spcPts val="0"/>
              </a:spcBef>
              <a:buNone/>
              <a:defRPr sz="1800" b="1">
                <a:solidFill>
                  <a:srgbClr val="FFFFFF"/>
                </a:solidFill>
                <a:latin typeface="Muli"/>
                <a:ea typeface="Muli"/>
                <a:cs typeface="Muli"/>
                <a:sym typeface="Muli"/>
              </a:defRPr>
            </a:lvl4pPr>
            <a:lvl5pPr lvl="4" algn="ctr" rtl="0">
              <a:spcBef>
                <a:spcPts val="0"/>
              </a:spcBef>
              <a:buNone/>
              <a:defRPr sz="1800" b="1">
                <a:solidFill>
                  <a:srgbClr val="FFFFFF"/>
                </a:solidFill>
                <a:latin typeface="Muli"/>
                <a:ea typeface="Muli"/>
                <a:cs typeface="Muli"/>
                <a:sym typeface="Muli"/>
              </a:defRPr>
            </a:lvl5pPr>
            <a:lvl6pPr lvl="5" algn="ctr" rtl="0">
              <a:spcBef>
                <a:spcPts val="0"/>
              </a:spcBef>
              <a:buNone/>
              <a:defRPr sz="1800" b="1">
                <a:solidFill>
                  <a:srgbClr val="FFFFFF"/>
                </a:solidFill>
                <a:latin typeface="Muli"/>
                <a:ea typeface="Muli"/>
                <a:cs typeface="Muli"/>
                <a:sym typeface="Muli"/>
              </a:defRPr>
            </a:lvl6pPr>
            <a:lvl7pPr lvl="6" algn="ctr" rtl="0">
              <a:spcBef>
                <a:spcPts val="0"/>
              </a:spcBef>
              <a:buNone/>
              <a:defRPr sz="1800" b="1">
                <a:solidFill>
                  <a:srgbClr val="FFFFFF"/>
                </a:solidFill>
                <a:latin typeface="Muli"/>
                <a:ea typeface="Muli"/>
                <a:cs typeface="Muli"/>
                <a:sym typeface="Muli"/>
              </a:defRPr>
            </a:lvl7pPr>
            <a:lvl8pPr lvl="7" algn="ctr" rtl="0">
              <a:spcBef>
                <a:spcPts val="0"/>
              </a:spcBef>
              <a:buNone/>
              <a:defRPr sz="1800" b="1">
                <a:solidFill>
                  <a:srgbClr val="FFFFFF"/>
                </a:solidFill>
                <a:latin typeface="Muli"/>
                <a:ea typeface="Muli"/>
                <a:cs typeface="Muli"/>
                <a:sym typeface="Muli"/>
              </a:defRPr>
            </a:lvl8pPr>
            <a:lvl9pPr lvl="8" algn="ctr" rtl="0">
              <a:spcBef>
                <a:spcPts val="0"/>
              </a:spcBef>
              <a:buNone/>
              <a:defRPr sz="1800" b="1">
                <a:solidFill>
                  <a:srgbClr val="FFFFFF"/>
                </a:solidFill>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Shape 48"/>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1190100" y="4470400"/>
            <a:ext cx="6763800" cy="6731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50" name="Shape 50"/>
          <p:cNvSpPr txBox="1">
            <a:spLocks noGrp="1"/>
          </p:cNvSpPr>
          <p:nvPr>
            <p:ph type="body" idx="1"/>
          </p:nvPr>
        </p:nvSpPr>
        <p:spPr>
          <a:xfrm>
            <a:off x="1190100" y="4470500"/>
            <a:ext cx="6763800" cy="673199"/>
          </a:xfrm>
          <a:prstGeom prst="rect">
            <a:avLst/>
          </a:prstGeom>
          <a:noFill/>
          <a:ln>
            <a:noFill/>
          </a:ln>
        </p:spPr>
        <p:txBody>
          <a:bodyPr lIns="91425" tIns="91425" rIns="91425" bIns="91425" anchor="ctr" anchorCtr="0"/>
          <a:lstStyle>
            <a:lvl1pPr lvl="0" algn="ctr">
              <a:spcBef>
                <a:spcPts val="360"/>
              </a:spcBef>
              <a:buClr>
                <a:srgbClr val="FFFFFF"/>
              </a:buClr>
              <a:buFont typeface="Muli"/>
              <a:buNone/>
              <a:defRPr>
                <a:solidFill>
                  <a:srgbClr val="FFFFFF"/>
                </a:solidFill>
                <a:latin typeface="Muli"/>
                <a:ea typeface="Muli"/>
                <a:cs typeface="Muli"/>
                <a:sym typeface="Muli"/>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7" name="Shape 7"/>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2902950" y="1509475"/>
            <a:ext cx="5718600" cy="3125100"/>
          </a:xfrm>
          <a:prstGeom prst="rect">
            <a:avLst/>
          </a:prstGeom>
          <a:noFill/>
          <a:ln>
            <a:noFill/>
          </a:ln>
        </p:spPr>
        <p:txBody>
          <a:bodyPr lIns="91425" tIns="91425" rIns="91425" bIns="91425" anchor="t" anchorCtr="0"/>
          <a:lstStyle>
            <a:lvl1pPr lvl="0" rtl="0">
              <a:spcBef>
                <a:spcPts val="0"/>
              </a:spcBef>
              <a:buClr>
                <a:srgbClr val="FFFFFF"/>
              </a:buClr>
              <a:buSzPct val="83333"/>
              <a:buFont typeface="Muli"/>
              <a:buChar char="➜"/>
              <a:defRPr sz="2400">
                <a:solidFill>
                  <a:srgbClr val="FFFFFF"/>
                </a:solidFill>
                <a:latin typeface="Muli"/>
                <a:ea typeface="Muli"/>
                <a:cs typeface="Muli"/>
                <a:sym typeface="Muli"/>
              </a:defRPr>
            </a:lvl1pPr>
            <a:lvl2pPr lvl="1" rtl="0">
              <a:spcBef>
                <a:spcPts val="0"/>
              </a:spcBef>
              <a:buClr>
                <a:srgbClr val="FFFFFF"/>
              </a:buClr>
              <a:buSzPct val="75000"/>
              <a:buFont typeface="Muli"/>
              <a:defRPr sz="2400">
                <a:solidFill>
                  <a:srgbClr val="FFFFFF"/>
                </a:solidFill>
                <a:latin typeface="Muli"/>
                <a:ea typeface="Muli"/>
                <a:cs typeface="Muli"/>
                <a:sym typeface="Muli"/>
              </a:defRPr>
            </a:lvl2pPr>
            <a:lvl3pPr lvl="2" rtl="0">
              <a:spcBef>
                <a:spcPts val="0"/>
              </a:spcBef>
              <a:buClr>
                <a:srgbClr val="FFFFFF"/>
              </a:buClr>
              <a:buSzPct val="100000"/>
              <a:buFont typeface="Muli"/>
              <a:defRPr sz="2400">
                <a:solidFill>
                  <a:srgbClr val="FFFFFF"/>
                </a:solidFill>
                <a:latin typeface="Muli"/>
                <a:ea typeface="Muli"/>
                <a:cs typeface="Muli"/>
                <a:sym typeface="Muli"/>
              </a:defRPr>
            </a:lvl3pPr>
            <a:lvl4pPr lvl="3" rtl="0">
              <a:spcBef>
                <a:spcPts val="0"/>
              </a:spcBef>
              <a:buClr>
                <a:srgbClr val="FFFFFF"/>
              </a:buClr>
              <a:buSzPct val="100000"/>
              <a:buFont typeface="Muli"/>
              <a:defRPr sz="2400">
                <a:solidFill>
                  <a:srgbClr val="FFFFFF"/>
                </a:solidFill>
                <a:latin typeface="Muli"/>
                <a:ea typeface="Muli"/>
                <a:cs typeface="Muli"/>
                <a:sym typeface="Muli"/>
              </a:defRPr>
            </a:lvl4pPr>
            <a:lvl5pPr lvl="4" rtl="0">
              <a:spcBef>
                <a:spcPts val="0"/>
              </a:spcBef>
              <a:buClr>
                <a:srgbClr val="FFFFFF"/>
              </a:buClr>
              <a:buSzPct val="100000"/>
              <a:buFont typeface="Muli"/>
              <a:defRPr sz="2400">
                <a:solidFill>
                  <a:srgbClr val="FFFFFF"/>
                </a:solidFill>
                <a:latin typeface="Muli"/>
                <a:ea typeface="Muli"/>
                <a:cs typeface="Muli"/>
                <a:sym typeface="Muli"/>
              </a:defRPr>
            </a:lvl5pPr>
            <a:lvl6pPr lvl="5" rtl="0">
              <a:spcBef>
                <a:spcPts val="0"/>
              </a:spcBef>
              <a:buClr>
                <a:srgbClr val="FFFFFF"/>
              </a:buClr>
              <a:buSzPct val="100000"/>
              <a:buFont typeface="Muli"/>
              <a:defRPr sz="2400">
                <a:solidFill>
                  <a:srgbClr val="FFFFFF"/>
                </a:solidFill>
                <a:latin typeface="Muli"/>
                <a:ea typeface="Muli"/>
                <a:cs typeface="Muli"/>
                <a:sym typeface="Muli"/>
              </a:defRPr>
            </a:lvl6pPr>
            <a:lvl7pPr lvl="6" rtl="0">
              <a:spcBef>
                <a:spcPts val="0"/>
              </a:spcBef>
              <a:buClr>
                <a:srgbClr val="FFFFFF"/>
              </a:buClr>
              <a:buSzPct val="100000"/>
              <a:buFont typeface="Muli"/>
              <a:defRPr sz="2400">
                <a:solidFill>
                  <a:srgbClr val="FFFFFF"/>
                </a:solidFill>
                <a:latin typeface="Muli"/>
                <a:ea typeface="Muli"/>
                <a:cs typeface="Muli"/>
                <a:sym typeface="Muli"/>
              </a:defRPr>
            </a:lvl7pPr>
            <a:lvl8pPr lvl="7" rtl="0">
              <a:spcBef>
                <a:spcPts val="0"/>
              </a:spcBef>
              <a:buClr>
                <a:srgbClr val="FFFFFF"/>
              </a:buClr>
              <a:buSzPct val="100000"/>
              <a:buFont typeface="Muli"/>
              <a:defRPr sz="2400">
                <a:solidFill>
                  <a:srgbClr val="FFFFFF"/>
                </a:solidFill>
                <a:latin typeface="Muli"/>
                <a:ea typeface="Muli"/>
                <a:cs typeface="Muli"/>
                <a:sym typeface="Muli"/>
              </a:defRPr>
            </a:lvl8pPr>
            <a:lvl9pPr lvl="8" rtl="0">
              <a:spcBef>
                <a:spcPts val="0"/>
              </a:spcBef>
              <a:buClr>
                <a:srgbClr val="FFFFFF"/>
              </a:buClr>
              <a:buSzPct val="100000"/>
              <a:buFont typeface="Muli"/>
              <a:defRPr sz="2400">
                <a:solidFill>
                  <a:srgbClr val="FFFFFF"/>
                </a:solidFill>
                <a:latin typeface="Muli"/>
                <a:ea typeface="Muli"/>
                <a:cs typeface="Muli"/>
                <a:sym typeface="Muli"/>
              </a:defRPr>
            </a:lvl9pPr>
          </a:lstStyle>
          <a:p>
            <a:endParaRPr/>
          </a:p>
        </p:txBody>
      </p:sp>
      <p:sp>
        <p:nvSpPr>
          <p:cNvPr id="54" name="Shape 54"/>
          <p:cNvSpPr txBox="1">
            <a:spLocks noGrp="1"/>
          </p:cNvSpPr>
          <p:nvPr>
            <p:ph type="title"/>
          </p:nvPr>
        </p:nvSpPr>
        <p:spPr>
          <a:xfrm>
            <a:off x="2902775" y="302375"/>
            <a:ext cx="5718600" cy="503099"/>
          </a:xfrm>
          <a:prstGeom prst="rect">
            <a:avLst/>
          </a:prstGeom>
          <a:noFill/>
          <a:ln>
            <a:noFill/>
          </a:ln>
        </p:spPr>
        <p:txBody>
          <a:bodyPr lIns="91425" tIns="91425" rIns="91425" bIns="91425" anchor="t" anchorCtr="0"/>
          <a:lstStyle>
            <a:lvl1pPr lvl="0" rtl="0">
              <a:spcBef>
                <a:spcPts val="0"/>
              </a:spcBef>
              <a:buNone/>
              <a:defRPr sz="1800" b="1">
                <a:solidFill>
                  <a:srgbClr val="FFFFFF"/>
                </a:solidFill>
                <a:latin typeface="Muli"/>
                <a:ea typeface="Muli"/>
                <a:cs typeface="Muli"/>
                <a:sym typeface="Muli"/>
              </a:defRPr>
            </a:lvl1pPr>
            <a:lvl2pPr lvl="1" rtl="0">
              <a:spcBef>
                <a:spcPts val="0"/>
              </a:spcBef>
              <a:buNone/>
              <a:defRPr sz="1800" b="1">
                <a:solidFill>
                  <a:srgbClr val="FFFFFF"/>
                </a:solidFill>
                <a:latin typeface="Muli"/>
                <a:ea typeface="Muli"/>
                <a:cs typeface="Muli"/>
                <a:sym typeface="Muli"/>
              </a:defRPr>
            </a:lvl2pPr>
            <a:lvl3pPr lvl="2" rtl="0">
              <a:spcBef>
                <a:spcPts val="0"/>
              </a:spcBef>
              <a:buNone/>
              <a:defRPr sz="1800" b="1">
                <a:solidFill>
                  <a:srgbClr val="FFFFFF"/>
                </a:solidFill>
                <a:latin typeface="Muli"/>
                <a:ea typeface="Muli"/>
                <a:cs typeface="Muli"/>
                <a:sym typeface="Muli"/>
              </a:defRPr>
            </a:lvl3pPr>
            <a:lvl4pPr lvl="3" rtl="0">
              <a:spcBef>
                <a:spcPts val="0"/>
              </a:spcBef>
              <a:buNone/>
              <a:defRPr sz="1800" b="1">
                <a:solidFill>
                  <a:srgbClr val="FFFFFF"/>
                </a:solidFill>
                <a:latin typeface="Muli"/>
                <a:ea typeface="Muli"/>
                <a:cs typeface="Muli"/>
                <a:sym typeface="Muli"/>
              </a:defRPr>
            </a:lvl4pPr>
            <a:lvl5pPr lvl="4" rtl="0">
              <a:spcBef>
                <a:spcPts val="0"/>
              </a:spcBef>
              <a:buNone/>
              <a:defRPr sz="1800" b="1">
                <a:solidFill>
                  <a:srgbClr val="FFFFFF"/>
                </a:solidFill>
                <a:latin typeface="Muli"/>
                <a:ea typeface="Muli"/>
                <a:cs typeface="Muli"/>
                <a:sym typeface="Muli"/>
              </a:defRPr>
            </a:lvl5pPr>
            <a:lvl6pPr lvl="5" rtl="0">
              <a:spcBef>
                <a:spcPts val="0"/>
              </a:spcBef>
              <a:buNone/>
              <a:defRPr sz="1800" b="1">
                <a:solidFill>
                  <a:srgbClr val="FFFFFF"/>
                </a:solidFill>
                <a:latin typeface="Muli"/>
                <a:ea typeface="Muli"/>
                <a:cs typeface="Muli"/>
                <a:sym typeface="Muli"/>
              </a:defRPr>
            </a:lvl6pPr>
            <a:lvl7pPr lvl="6" rtl="0">
              <a:spcBef>
                <a:spcPts val="0"/>
              </a:spcBef>
              <a:buNone/>
              <a:defRPr sz="1800" b="1">
                <a:solidFill>
                  <a:srgbClr val="FFFFFF"/>
                </a:solidFill>
                <a:latin typeface="Muli"/>
                <a:ea typeface="Muli"/>
                <a:cs typeface="Muli"/>
                <a:sym typeface="Muli"/>
              </a:defRPr>
            </a:lvl7pPr>
            <a:lvl8pPr lvl="7" rtl="0">
              <a:spcBef>
                <a:spcPts val="0"/>
              </a:spcBef>
              <a:buNone/>
              <a:defRPr sz="1800" b="1">
                <a:solidFill>
                  <a:srgbClr val="FFFFFF"/>
                </a:solidFill>
                <a:latin typeface="Muli"/>
                <a:ea typeface="Muli"/>
                <a:cs typeface="Muli"/>
                <a:sym typeface="Muli"/>
              </a:defRPr>
            </a:lvl8pPr>
            <a:lvl9pPr lvl="8" rtl="0">
              <a:spcBef>
                <a:spcPts val="0"/>
              </a:spcBef>
              <a:buNone/>
              <a:defRPr sz="1800" b="1">
                <a:solidFill>
                  <a:srgbClr val="FFFFFF"/>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zetcode.com/db/mysqlcsharptutorial/"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hyperlink" Target="http://www.tutorialspoint.com/asp.net/" TargetMode="External"/><Relationship Id="rId5" Type="http://schemas.openxmlformats.org/officeDocument/2006/relationships/hyperlink" Target="http://www.stackoverflow.com/"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2747950" y="747775"/>
            <a:ext cx="3647999" cy="3647999"/>
          </a:xfrm>
          <a:prstGeom prst="rect">
            <a:avLst/>
          </a:prstGeom>
        </p:spPr>
        <p:txBody>
          <a:bodyPr lIns="91425" tIns="91425" rIns="91425" bIns="91425" anchor="ctr" anchorCtr="0">
            <a:noAutofit/>
          </a:bodyPr>
          <a:lstStyle/>
          <a:p>
            <a:pPr lvl="0" rtl="0">
              <a:spcBef>
                <a:spcPts val="0"/>
              </a:spcBef>
              <a:buNone/>
            </a:pPr>
            <a:r>
              <a:rPr lang="en" dirty="0" smtClean="0"/>
              <a:t>RNSIT Placement Cell</a:t>
            </a:r>
            <a:br>
              <a:rPr lang="en" dirty="0" smtClean="0"/>
            </a:br>
            <a:endParaRPr lang="en" dirty="0"/>
          </a:p>
        </p:txBody>
      </p:sp>
      <p:pic>
        <p:nvPicPr>
          <p:cNvPr id="2" name="videoplaybac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946" y="135937"/>
            <a:ext cx="609600" cy="609600"/>
          </a:xfrm>
          <a:prstGeom prst="rect">
            <a:avLst/>
          </a:prstGeom>
        </p:spPr>
      </p:pic>
    </p:spTree>
  </p:cSld>
  <p:clrMapOvr>
    <a:masterClrMapping/>
  </p:clrMapOvr>
  <p:transition spd="slow" advClick="0" advTm="1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5"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decel="50000" fill="hold">
                                          <p:stCondLst>
                                            <p:cond delay="0"/>
                                          </p:stCondLst>
                                        </p:cTn>
                                        <p:tgtEl>
                                          <p:spTgt spid="103"/>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03"/>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03"/>
                                        </p:tgtEl>
                                        <p:attrNameLst>
                                          <p:attrName>ppt_w</p:attrName>
                                        </p:attrNameLst>
                                      </p:cBhvr>
                                      <p:tavLst>
                                        <p:tav tm="0">
                                          <p:val>
                                            <p:strVal val="#ppt_w*.05"/>
                                          </p:val>
                                        </p:tav>
                                        <p:tav tm="100000">
                                          <p:val>
                                            <p:strVal val="#ppt_w"/>
                                          </p:val>
                                        </p:tav>
                                      </p:tavLst>
                                    </p:anim>
                                    <p:anim calcmode="lin" valueType="num">
                                      <p:cBhvr>
                                        <p:cTn id="14" dur="1000" fill="hold"/>
                                        <p:tgtEl>
                                          <p:spTgt spid="103"/>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03"/>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03"/>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03"/>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9" repeatCount="indefinite" fill="hold" display="0">
                  <p:stCondLst>
                    <p:cond delay="indefinite"/>
                  </p:stCondLst>
                  <p:endCondLst>
                    <p:cond evt="onStopAudio" delay="0">
                      <p:tgtEl>
                        <p:sldTgt/>
                      </p:tgtEl>
                    </p:cond>
                  </p:endCondLst>
                </p:cTn>
                <p:tgtEl>
                  <p:spTgt spid="2"/>
                </p:tgtEl>
              </p:cMediaNode>
            </p:audio>
          </p:childTnLst>
        </p:cTn>
      </p:par>
    </p:tnLst>
    <p:bldLst>
      <p:bldP spid="10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9" name="Shape 159"/>
          <p:cNvSpPr txBox="1">
            <a:spLocks noGrp="1"/>
          </p:cNvSpPr>
          <p:nvPr>
            <p:ph type="body" idx="1"/>
          </p:nvPr>
        </p:nvSpPr>
        <p:spPr>
          <a:xfrm>
            <a:off x="2902949" y="164387"/>
            <a:ext cx="5943099" cy="4470188"/>
          </a:xfrm>
          <a:prstGeom prst="rect">
            <a:avLst/>
          </a:prstGeom>
        </p:spPr>
        <p:txBody>
          <a:bodyPr lIns="91425" tIns="91425" rIns="91425" bIns="91425" anchor="t" anchorCtr="0">
            <a:noAutofit/>
          </a:bodyPr>
          <a:lstStyle/>
          <a:p>
            <a:r>
              <a:rPr lang="en-US" dirty="0">
                <a:solidFill>
                  <a:schemeClr val="tx1"/>
                </a:solidFill>
              </a:rPr>
              <a:t>Aims at integrating different systems into co-dependent single system with smooth and effective interface.</a:t>
            </a:r>
          </a:p>
          <a:p>
            <a:endParaRPr lang="en-US" dirty="0">
              <a:solidFill>
                <a:schemeClr val="tx1"/>
              </a:solidFill>
            </a:endParaRPr>
          </a:p>
          <a:p>
            <a:r>
              <a:rPr lang="en-US" dirty="0">
                <a:solidFill>
                  <a:schemeClr val="tx1"/>
                </a:solidFill>
              </a:rPr>
              <a:t>Contains 3 Modules :</a:t>
            </a:r>
          </a:p>
          <a:p>
            <a:endParaRPr lang="en-US" dirty="0">
              <a:solidFill>
                <a:schemeClr val="tx1"/>
              </a:solidFill>
            </a:endParaRPr>
          </a:p>
          <a:p>
            <a:pPr marL="285750" lvl="1" indent="-285750">
              <a:buFont typeface="Wingdings" panose="05000000000000000000" pitchFamily="2" charset="2"/>
              <a:buChar char="ü"/>
            </a:pPr>
            <a:r>
              <a:rPr lang="en-US" dirty="0">
                <a:solidFill>
                  <a:schemeClr val="tx1"/>
                </a:solidFill>
              </a:rPr>
              <a:t>Admin</a:t>
            </a:r>
          </a:p>
          <a:p>
            <a:pPr marL="285750" lvl="1" indent="-285750">
              <a:buFont typeface="Wingdings" panose="05000000000000000000" pitchFamily="2" charset="2"/>
              <a:buChar char="ü"/>
            </a:pPr>
            <a:endParaRPr lang="en-US" dirty="0">
              <a:solidFill>
                <a:schemeClr val="tx1"/>
              </a:solidFill>
            </a:endParaRPr>
          </a:p>
          <a:p>
            <a:pPr marL="285750" lvl="1" indent="-285750">
              <a:buFont typeface="Wingdings" panose="05000000000000000000" pitchFamily="2" charset="2"/>
              <a:buChar char="ü"/>
            </a:pPr>
            <a:r>
              <a:rPr lang="en-US" dirty="0">
                <a:solidFill>
                  <a:schemeClr val="tx1"/>
                </a:solidFill>
              </a:rPr>
              <a:t>Student</a:t>
            </a:r>
          </a:p>
          <a:p>
            <a:pPr marL="285750" lvl="1" indent="-285750">
              <a:buFont typeface="Wingdings" panose="05000000000000000000" pitchFamily="2" charset="2"/>
              <a:buChar char="ü"/>
            </a:pPr>
            <a:endParaRPr lang="en-US" dirty="0">
              <a:solidFill>
                <a:schemeClr val="tx1"/>
              </a:solidFill>
            </a:endParaRPr>
          </a:p>
          <a:p>
            <a:pPr marL="285750" lvl="1" indent="-285750">
              <a:buFont typeface="Wingdings" panose="05000000000000000000" pitchFamily="2" charset="2"/>
              <a:buChar char="ü"/>
            </a:pPr>
            <a:r>
              <a:rPr lang="en-US" dirty="0">
                <a:solidFill>
                  <a:schemeClr val="tx1"/>
                </a:solidFill>
              </a:rPr>
              <a:t>Company</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 calcmode="lin" valueType="num">
                                      <p:cBhvr>
                                        <p:cTn id="7" dur="500" decel="50000" fill="hold">
                                          <p:stCondLst>
                                            <p:cond delay="0"/>
                                          </p:stCondLst>
                                        </p:cTn>
                                        <p:tgtEl>
                                          <p:spTgt spid="159">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59">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59">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159">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59">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59">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59">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5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159">
                                            <p:txEl>
                                              <p:pRg st="2" end="2"/>
                                            </p:txEl>
                                          </p:spTgt>
                                        </p:tgtEl>
                                        <p:attrNameLst>
                                          <p:attrName>style.visibility</p:attrName>
                                        </p:attrNameLst>
                                      </p:cBhvr>
                                      <p:to>
                                        <p:strVal val="visible"/>
                                      </p:to>
                                    </p:set>
                                    <p:anim calcmode="lin" valueType="num">
                                      <p:cBhvr>
                                        <p:cTn id="19" dur="500" fill="hold"/>
                                        <p:tgtEl>
                                          <p:spTgt spid="159">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59">
                                            <p:txEl>
                                              <p:pRg st="2" end="2"/>
                                            </p:txEl>
                                          </p:spTgt>
                                        </p:tgtEl>
                                        <p:attrNameLst>
                                          <p:attrName>ppt_h</p:attrName>
                                        </p:attrNameLst>
                                      </p:cBhvr>
                                      <p:tavLst>
                                        <p:tav tm="0">
                                          <p:val>
                                            <p:fltVal val="0"/>
                                          </p:val>
                                        </p:tav>
                                        <p:tav tm="100000">
                                          <p:val>
                                            <p:strVal val="#ppt_h"/>
                                          </p:val>
                                        </p:tav>
                                      </p:tavLst>
                                    </p:anim>
                                    <p:anim calcmode="lin" valueType="num">
                                      <p:cBhvr>
                                        <p:cTn id="21" dur="500" fill="hold"/>
                                        <p:tgtEl>
                                          <p:spTgt spid="159">
                                            <p:txEl>
                                              <p:pRg st="2" end="2"/>
                                            </p:txEl>
                                          </p:spTgt>
                                        </p:tgtEl>
                                        <p:attrNameLst>
                                          <p:attrName>style.rotation</p:attrName>
                                        </p:attrNameLst>
                                      </p:cBhvr>
                                      <p:tavLst>
                                        <p:tav tm="0">
                                          <p:val>
                                            <p:fltVal val="360"/>
                                          </p:val>
                                        </p:tav>
                                        <p:tav tm="100000">
                                          <p:val>
                                            <p:fltVal val="0"/>
                                          </p:val>
                                        </p:tav>
                                      </p:tavLst>
                                    </p:anim>
                                    <p:animEffect transition="in" filter="fade">
                                      <p:cBhvr>
                                        <p:cTn id="22" dur="500"/>
                                        <p:tgtEl>
                                          <p:spTgt spid="15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0" presetClass="exit" presetSubtype="0" accel="100000" fill="hold" nodeType="clickEffect">
                                  <p:stCondLst>
                                    <p:cond delay="0"/>
                                  </p:stCondLst>
                                  <p:childTnLst>
                                    <p:anim calcmode="lin" valueType="num">
                                      <p:cBhvr>
                                        <p:cTn id="26" dur="1000"/>
                                        <p:tgtEl>
                                          <p:spTgt spid="159">
                                            <p:txEl>
                                              <p:pRg st="4" end="4"/>
                                            </p:txEl>
                                          </p:spTgt>
                                        </p:tgtEl>
                                        <p:attrNameLst>
                                          <p:attrName>ppt_w</p:attrName>
                                        </p:attrNameLst>
                                      </p:cBhvr>
                                      <p:tavLst>
                                        <p:tav tm="0">
                                          <p:val>
                                            <p:strVal val="ppt_w"/>
                                          </p:val>
                                        </p:tav>
                                        <p:tav tm="100000">
                                          <p:val>
                                            <p:strVal val="ppt_w+.3"/>
                                          </p:val>
                                        </p:tav>
                                      </p:tavLst>
                                    </p:anim>
                                    <p:anim calcmode="lin" valueType="num">
                                      <p:cBhvr>
                                        <p:cTn id="27" dur="1000"/>
                                        <p:tgtEl>
                                          <p:spTgt spid="159">
                                            <p:txEl>
                                              <p:pRg st="4" end="4"/>
                                            </p:txEl>
                                          </p:spTgt>
                                        </p:tgtEl>
                                        <p:attrNameLst>
                                          <p:attrName>ppt_h</p:attrName>
                                        </p:attrNameLst>
                                      </p:cBhvr>
                                      <p:tavLst>
                                        <p:tav tm="0">
                                          <p:val>
                                            <p:strVal val="ppt_h"/>
                                          </p:val>
                                        </p:tav>
                                        <p:tav tm="100000">
                                          <p:val>
                                            <p:strVal val="ppt_h"/>
                                          </p:val>
                                        </p:tav>
                                      </p:tavLst>
                                    </p:anim>
                                    <p:animEffect transition="out" filter="fade">
                                      <p:cBhvr>
                                        <p:cTn id="28" dur="1000"/>
                                        <p:tgtEl>
                                          <p:spTgt spid="159">
                                            <p:txEl>
                                              <p:pRg st="4" end="4"/>
                                            </p:txEl>
                                          </p:spTgt>
                                        </p:tgtEl>
                                      </p:cBhvr>
                                    </p:animEffect>
                                    <p:set>
                                      <p:cBhvr>
                                        <p:cTn id="29" dur="1" fill="hold">
                                          <p:stCondLst>
                                            <p:cond delay="999"/>
                                          </p:stCondLst>
                                        </p:cTn>
                                        <p:tgtEl>
                                          <p:spTgt spid="159">
                                            <p:txEl>
                                              <p:pRg st="4" end="4"/>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0" presetClass="exit" presetSubtype="0" accel="100000" fill="hold" nodeType="clickEffect">
                                  <p:stCondLst>
                                    <p:cond delay="0"/>
                                  </p:stCondLst>
                                  <p:childTnLst>
                                    <p:anim calcmode="lin" valueType="num">
                                      <p:cBhvr>
                                        <p:cTn id="33" dur="1000"/>
                                        <p:tgtEl>
                                          <p:spTgt spid="159">
                                            <p:txEl>
                                              <p:pRg st="6" end="6"/>
                                            </p:txEl>
                                          </p:spTgt>
                                        </p:tgtEl>
                                        <p:attrNameLst>
                                          <p:attrName>ppt_w</p:attrName>
                                        </p:attrNameLst>
                                      </p:cBhvr>
                                      <p:tavLst>
                                        <p:tav tm="0">
                                          <p:val>
                                            <p:strVal val="ppt_w"/>
                                          </p:val>
                                        </p:tav>
                                        <p:tav tm="100000">
                                          <p:val>
                                            <p:strVal val="ppt_w+.3"/>
                                          </p:val>
                                        </p:tav>
                                      </p:tavLst>
                                    </p:anim>
                                    <p:anim calcmode="lin" valueType="num">
                                      <p:cBhvr>
                                        <p:cTn id="34" dur="1000"/>
                                        <p:tgtEl>
                                          <p:spTgt spid="159">
                                            <p:txEl>
                                              <p:pRg st="6" end="6"/>
                                            </p:txEl>
                                          </p:spTgt>
                                        </p:tgtEl>
                                        <p:attrNameLst>
                                          <p:attrName>ppt_h</p:attrName>
                                        </p:attrNameLst>
                                      </p:cBhvr>
                                      <p:tavLst>
                                        <p:tav tm="0">
                                          <p:val>
                                            <p:strVal val="ppt_h"/>
                                          </p:val>
                                        </p:tav>
                                        <p:tav tm="100000">
                                          <p:val>
                                            <p:strVal val="ppt_h"/>
                                          </p:val>
                                        </p:tav>
                                      </p:tavLst>
                                    </p:anim>
                                    <p:animEffect transition="out" filter="fade">
                                      <p:cBhvr>
                                        <p:cTn id="35" dur="1000"/>
                                        <p:tgtEl>
                                          <p:spTgt spid="159">
                                            <p:txEl>
                                              <p:pRg st="6" end="6"/>
                                            </p:txEl>
                                          </p:spTgt>
                                        </p:tgtEl>
                                      </p:cBhvr>
                                    </p:animEffect>
                                    <p:set>
                                      <p:cBhvr>
                                        <p:cTn id="36" dur="1" fill="hold">
                                          <p:stCondLst>
                                            <p:cond delay="999"/>
                                          </p:stCondLst>
                                        </p:cTn>
                                        <p:tgtEl>
                                          <p:spTgt spid="159">
                                            <p:txEl>
                                              <p:pRg st="6" end="6"/>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50" presetClass="exit" presetSubtype="0" accel="100000" fill="hold" nodeType="clickEffect">
                                  <p:stCondLst>
                                    <p:cond delay="0"/>
                                  </p:stCondLst>
                                  <p:childTnLst>
                                    <p:anim calcmode="lin" valueType="num">
                                      <p:cBhvr>
                                        <p:cTn id="40" dur="1000"/>
                                        <p:tgtEl>
                                          <p:spTgt spid="159">
                                            <p:txEl>
                                              <p:pRg st="8" end="8"/>
                                            </p:txEl>
                                          </p:spTgt>
                                        </p:tgtEl>
                                        <p:attrNameLst>
                                          <p:attrName>ppt_w</p:attrName>
                                        </p:attrNameLst>
                                      </p:cBhvr>
                                      <p:tavLst>
                                        <p:tav tm="0">
                                          <p:val>
                                            <p:strVal val="ppt_w"/>
                                          </p:val>
                                        </p:tav>
                                        <p:tav tm="100000">
                                          <p:val>
                                            <p:strVal val="ppt_w+.3"/>
                                          </p:val>
                                        </p:tav>
                                      </p:tavLst>
                                    </p:anim>
                                    <p:anim calcmode="lin" valueType="num">
                                      <p:cBhvr>
                                        <p:cTn id="41" dur="1000"/>
                                        <p:tgtEl>
                                          <p:spTgt spid="159">
                                            <p:txEl>
                                              <p:pRg st="8" end="8"/>
                                            </p:txEl>
                                          </p:spTgt>
                                        </p:tgtEl>
                                        <p:attrNameLst>
                                          <p:attrName>ppt_h</p:attrName>
                                        </p:attrNameLst>
                                      </p:cBhvr>
                                      <p:tavLst>
                                        <p:tav tm="0">
                                          <p:val>
                                            <p:strVal val="ppt_h"/>
                                          </p:val>
                                        </p:tav>
                                        <p:tav tm="100000">
                                          <p:val>
                                            <p:strVal val="ppt_h"/>
                                          </p:val>
                                        </p:tav>
                                      </p:tavLst>
                                    </p:anim>
                                    <p:animEffect transition="out" filter="fade">
                                      <p:cBhvr>
                                        <p:cTn id="42" dur="1000"/>
                                        <p:tgtEl>
                                          <p:spTgt spid="159">
                                            <p:txEl>
                                              <p:pRg st="8" end="8"/>
                                            </p:txEl>
                                          </p:spTgt>
                                        </p:tgtEl>
                                      </p:cBhvr>
                                    </p:animEffect>
                                    <p:set>
                                      <p:cBhvr>
                                        <p:cTn id="43" dur="1" fill="hold">
                                          <p:stCondLst>
                                            <p:cond delay="999"/>
                                          </p:stCondLst>
                                        </p:cTn>
                                        <p:tgtEl>
                                          <p:spTgt spid="159">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2826397" y="209908"/>
            <a:ext cx="5718600" cy="503099"/>
          </a:xfrm>
          <a:prstGeom prst="rect">
            <a:avLst/>
          </a:prstGeom>
        </p:spPr>
        <p:txBody>
          <a:bodyPr lIns="91425" tIns="91425" rIns="91425" bIns="91425" anchor="t" anchorCtr="0">
            <a:noAutofit/>
          </a:bodyPr>
          <a:lstStyle/>
          <a:p>
            <a:pPr lvl="0"/>
            <a:r>
              <a:rPr lang="en-US" sz="2800" dirty="0" smtClean="0"/>
              <a:t>       Hardware </a:t>
            </a:r>
            <a:r>
              <a:rPr lang="en-US" sz="2800" dirty="0"/>
              <a:t>Requirements</a:t>
            </a:r>
            <a:endParaRPr lang="en" sz="2800" dirty="0"/>
          </a:p>
        </p:txBody>
      </p:sp>
      <p:graphicFrame>
        <p:nvGraphicFramePr>
          <p:cNvPr id="4" name="Table 3"/>
          <p:cNvGraphicFramePr>
            <a:graphicFrameLocks noGrp="1"/>
          </p:cNvGraphicFramePr>
          <p:nvPr>
            <p:extLst>
              <p:ext uri="{D42A27DB-BD31-4B8C-83A1-F6EECF244321}">
                <p14:modId xmlns:p14="http://schemas.microsoft.com/office/powerpoint/2010/main" val="197513543"/>
              </p:ext>
            </p:extLst>
          </p:nvPr>
        </p:nvGraphicFramePr>
        <p:xfrm>
          <a:off x="2671281" y="1171256"/>
          <a:ext cx="6171344" cy="3017520"/>
        </p:xfrm>
        <a:graphic>
          <a:graphicData uri="http://schemas.openxmlformats.org/drawingml/2006/table">
            <a:tbl>
              <a:tblPr firstRow="1" bandRow="1">
                <a:tableStyleId>{3CC1206B-239D-4D9F-89F6-449F61C022C7}</a:tableStyleId>
              </a:tblPr>
              <a:tblGrid>
                <a:gridCol w="2116476"/>
                <a:gridCol w="1890445"/>
                <a:gridCol w="2164423"/>
              </a:tblGrid>
              <a:tr h="3479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636363"/>
                          </a:solidFill>
                          <a:effectLst/>
                        </a:rPr>
                        <a:t>Component</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636363"/>
                          </a:solidFill>
                          <a:effectLst/>
                        </a:rPr>
                        <a:t>Minimum</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636363"/>
                          </a:solidFill>
                          <a:effectLst/>
                        </a:rPr>
                        <a:t>Recommended</a:t>
                      </a:r>
                    </a:p>
                    <a:p>
                      <a:endParaRPr lang="en-US" dirty="0"/>
                    </a:p>
                  </a:txBody>
                  <a:tcPr/>
                </a:tc>
              </a:tr>
              <a:tr h="3250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Processor</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1.7 gigahertz (GHz)</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Dual processors that are each 3 GHz or faster</a:t>
                      </a:r>
                    </a:p>
                    <a:p>
                      <a:endParaRPr lang="en-US" dirty="0"/>
                    </a:p>
                  </a:txBody>
                  <a:tcPr/>
                </a:tc>
              </a:tr>
              <a:tr h="3250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RAM</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1 gigabyte (GB)</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2 GB</a:t>
                      </a:r>
                    </a:p>
                    <a:p>
                      <a:endParaRPr lang="en-US" dirty="0"/>
                    </a:p>
                  </a:txBody>
                  <a:tcPr/>
                </a:tc>
              </a:tr>
              <a:tr h="3250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Display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1024 × 768</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1024 × 768 or higher resolution monitor</a:t>
                      </a:r>
                    </a:p>
                    <a:p>
                      <a:endParaRPr lang="en-US" dirty="0"/>
                    </a:p>
                  </a:txBody>
                  <a:tcPr/>
                </a:tc>
              </a:tr>
              <a:tr h="32506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Memory</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80 GB</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2A2A2A"/>
                          </a:solidFill>
                          <a:effectLst/>
                        </a:rPr>
                        <a:t>500 GB</a:t>
                      </a:r>
                    </a:p>
                    <a:p>
                      <a:endParaRPr lang="en-US"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64"/>
                                        </p:tgtEl>
                                        <p:attrNameLst>
                                          <p:attrName>ppt_x</p:attrName>
                                          <p:attrName>ppt_y</p:attrName>
                                        </p:attrNameLst>
                                      </p:cBhvr>
                                    </p:animMotion>
                                    <p:animRot by="1500000">
                                      <p:cBhvr>
                                        <p:cTn id="7" dur="125" fill="hold">
                                          <p:stCondLst>
                                            <p:cond delay="0"/>
                                          </p:stCondLst>
                                        </p:cTn>
                                        <p:tgtEl>
                                          <p:spTgt spid="164"/>
                                        </p:tgtEl>
                                        <p:attrNameLst>
                                          <p:attrName>r</p:attrName>
                                        </p:attrNameLst>
                                      </p:cBhvr>
                                    </p:animRot>
                                    <p:animRot by="-1500000">
                                      <p:cBhvr>
                                        <p:cTn id="8" dur="125" fill="hold">
                                          <p:stCondLst>
                                            <p:cond delay="125"/>
                                          </p:stCondLst>
                                        </p:cTn>
                                        <p:tgtEl>
                                          <p:spTgt spid="164"/>
                                        </p:tgtEl>
                                        <p:attrNameLst>
                                          <p:attrName>r</p:attrName>
                                        </p:attrNameLst>
                                      </p:cBhvr>
                                    </p:animRot>
                                    <p:animRot by="-1500000">
                                      <p:cBhvr>
                                        <p:cTn id="9" dur="125" fill="hold">
                                          <p:stCondLst>
                                            <p:cond delay="250"/>
                                          </p:stCondLst>
                                        </p:cTn>
                                        <p:tgtEl>
                                          <p:spTgt spid="164"/>
                                        </p:tgtEl>
                                        <p:attrNameLst>
                                          <p:attrName>r</p:attrName>
                                        </p:attrNameLst>
                                      </p:cBhvr>
                                    </p:animRot>
                                    <p:animRot by="1500000">
                                      <p:cBhvr>
                                        <p:cTn id="10" dur="125" fill="hold">
                                          <p:stCondLst>
                                            <p:cond delay="375"/>
                                          </p:stCondLst>
                                        </p:cTn>
                                        <p:tgtEl>
                                          <p:spTgt spid="16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plus(in)">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568539" y="1"/>
            <a:ext cx="3924728"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txBox="1">
            <a:spLocks noGrp="1"/>
          </p:cNvSpPr>
          <p:nvPr>
            <p:ph type="ctrTitle" idx="4294967295"/>
          </p:nvPr>
        </p:nvSpPr>
        <p:spPr>
          <a:xfrm>
            <a:off x="2568539" y="2061940"/>
            <a:ext cx="3924728" cy="1880171"/>
          </a:xfrm>
          <a:prstGeom prst="rect">
            <a:avLst/>
          </a:prstGeom>
        </p:spPr>
        <p:txBody>
          <a:bodyPr lIns="91425" tIns="91425" rIns="91425" bIns="91425" anchor="b" anchorCtr="0">
            <a:noAutofit/>
          </a:bodyPr>
          <a:lstStyle/>
          <a:p>
            <a:pPr lvl="0" algn="ctr"/>
            <a:r>
              <a:rPr lang="en-US" sz="4000" dirty="0" smtClean="0"/>
              <a:t>Software </a:t>
            </a:r>
            <a:r>
              <a:rPr lang="en-US" sz="4000" dirty="0"/>
              <a:t>Requirements</a:t>
            </a:r>
            <a:endParaRPr lang="en" sz="4000" dirty="0"/>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95025387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92467" y="873303"/>
            <a:ext cx="8455632" cy="3424811"/>
          </a:xfrm>
          <a:prstGeom prst="rect">
            <a:avLst/>
          </a:prstGeom>
          <a:noFill/>
          <a:ln>
            <a:noFill/>
          </a:ln>
          <a:effectLst>
            <a:glow rad="127000">
              <a:schemeClr val="accent1">
                <a:alpha val="3000"/>
              </a:schemeClr>
            </a:glow>
            <a:reflection stA="8000" endPos="65000" dist="50800" dir="5400000" sy="-100000" algn="bl" rotWithShape="0"/>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dirty="0"/>
              <a:t>Functional Requirements</a:t>
            </a:r>
            <a:endParaRPr lang="en" dirty="0"/>
          </a:p>
        </p:txBody>
      </p:sp>
      <p:graphicFrame>
        <p:nvGraphicFramePr>
          <p:cNvPr id="6" name="Content Placeholder 3"/>
          <p:cNvGraphicFramePr>
            <a:graphicFrameLocks/>
          </p:cNvGraphicFramePr>
          <p:nvPr>
            <p:extLst>
              <p:ext uri="{D42A27DB-BD31-4B8C-83A1-F6EECF244321}">
                <p14:modId xmlns:p14="http://schemas.microsoft.com/office/powerpoint/2010/main" val="1567902245"/>
              </p:ext>
            </p:extLst>
          </p:nvPr>
        </p:nvGraphicFramePr>
        <p:xfrm>
          <a:off x="599245" y="1201479"/>
          <a:ext cx="7654248" cy="3668232"/>
        </p:xfrm>
        <a:graphic>
          <a:graphicData uri="http://schemas.openxmlformats.org/drawingml/2006/table">
            <a:tbl>
              <a:tblPr firstRow="1" bandRow="1">
                <a:effectLst>
                  <a:outerShdw blurRad="50800" dist="50800" dir="5400000" algn="ctr" rotWithShape="0">
                    <a:srgbClr val="000000"/>
                  </a:outerShdw>
                </a:effectLst>
                <a:tableStyleId>{5C22544A-7EE6-4342-B048-85BDC9FD1C3A}</a:tableStyleId>
              </a:tblPr>
              <a:tblGrid>
                <a:gridCol w="2551416"/>
                <a:gridCol w="2551416"/>
                <a:gridCol w="2551416"/>
              </a:tblGrid>
              <a:tr h="742152">
                <a:tc>
                  <a:txBody>
                    <a:bodyPr/>
                    <a:lstStyle/>
                    <a:p>
                      <a:endParaRPr lang="en-US" dirty="0" smtClean="0"/>
                    </a:p>
                    <a:p>
                      <a:r>
                        <a:rPr lang="en-US" dirty="0" smtClean="0">
                          <a:solidFill>
                            <a:srgbClr val="FF0000"/>
                          </a:solidFill>
                        </a:rPr>
                        <a:t>Admin Module</a:t>
                      </a:r>
                    </a:p>
                    <a:p>
                      <a:endParaRPr lang="en-US" dirty="0"/>
                    </a:p>
                  </a:txBody>
                  <a:tcPr>
                    <a:noFill/>
                  </a:tcPr>
                </a:tc>
                <a:tc>
                  <a:txBody>
                    <a:bodyPr/>
                    <a:lstStyle/>
                    <a:p>
                      <a:endParaRPr lang="en-US" dirty="0" smtClean="0"/>
                    </a:p>
                    <a:p>
                      <a:r>
                        <a:rPr lang="en-US" dirty="0" smtClean="0">
                          <a:solidFill>
                            <a:srgbClr val="FF0000"/>
                          </a:solidFill>
                        </a:rPr>
                        <a:t>Student</a:t>
                      </a:r>
                      <a:r>
                        <a:rPr lang="en-US" baseline="0" dirty="0" smtClean="0">
                          <a:solidFill>
                            <a:srgbClr val="FF0000"/>
                          </a:solidFill>
                        </a:rPr>
                        <a:t> Module</a:t>
                      </a:r>
                      <a:endParaRPr lang="en-US" dirty="0">
                        <a:solidFill>
                          <a:srgbClr val="FF0000"/>
                        </a:solidFill>
                      </a:endParaRPr>
                    </a:p>
                  </a:txBody>
                  <a:tcPr>
                    <a:noFill/>
                  </a:tcPr>
                </a:tc>
                <a:tc>
                  <a:txBody>
                    <a:bodyPr/>
                    <a:lstStyle/>
                    <a:p>
                      <a:endParaRPr lang="en-US" dirty="0" smtClean="0"/>
                    </a:p>
                    <a:p>
                      <a:r>
                        <a:rPr lang="en-US" dirty="0" smtClean="0">
                          <a:solidFill>
                            <a:srgbClr val="FF0000"/>
                          </a:solidFill>
                        </a:rPr>
                        <a:t>Company Module</a:t>
                      </a:r>
                      <a:endParaRPr lang="en-US" dirty="0">
                        <a:solidFill>
                          <a:srgbClr val="FF0000"/>
                        </a:solidFill>
                      </a:endParaRPr>
                    </a:p>
                  </a:txBody>
                  <a:tcPr>
                    <a:noFill/>
                  </a:tcPr>
                </a:tc>
              </a:tr>
              <a:tr h="630834">
                <a:tc>
                  <a:txBody>
                    <a:bodyPr/>
                    <a:lstStyle/>
                    <a:p>
                      <a:endParaRPr lang="en-US" dirty="0" smtClean="0"/>
                    </a:p>
                    <a:p>
                      <a:r>
                        <a:rPr lang="en-US" dirty="0" smtClean="0"/>
                        <a:t>View Student</a:t>
                      </a:r>
                      <a:r>
                        <a:rPr lang="en-US" baseline="0" dirty="0" smtClean="0"/>
                        <a:t> Profile</a:t>
                      </a:r>
                    </a:p>
                    <a:p>
                      <a:endParaRPr lang="en-US" dirty="0"/>
                    </a:p>
                  </a:txBody>
                  <a:tcPr>
                    <a:noFill/>
                  </a:tcPr>
                </a:tc>
                <a:tc>
                  <a:txBody>
                    <a:bodyPr/>
                    <a:lstStyle/>
                    <a:p>
                      <a:endParaRPr lang="en-US" dirty="0" smtClean="0"/>
                    </a:p>
                    <a:p>
                      <a:r>
                        <a:rPr lang="en-US" dirty="0" smtClean="0"/>
                        <a:t>Register</a:t>
                      </a:r>
                      <a:endParaRPr lang="en-US" dirty="0"/>
                    </a:p>
                  </a:txBody>
                  <a:tcPr>
                    <a:noFill/>
                  </a:tcPr>
                </a:tc>
                <a:tc>
                  <a:txBody>
                    <a:bodyPr/>
                    <a:lstStyle/>
                    <a:p>
                      <a:endParaRPr lang="en-US" dirty="0" smtClean="0"/>
                    </a:p>
                    <a:p>
                      <a:r>
                        <a:rPr lang="en-US" dirty="0" smtClean="0"/>
                        <a:t>Register</a:t>
                      </a:r>
                      <a:endParaRPr lang="en-US" dirty="0"/>
                    </a:p>
                  </a:txBody>
                  <a:tcPr>
                    <a:noFill/>
                  </a:tcPr>
                </a:tc>
              </a:tr>
              <a:tr h="630834">
                <a:tc>
                  <a:txBody>
                    <a:bodyPr/>
                    <a:lstStyle/>
                    <a:p>
                      <a:endParaRPr lang="en-US" dirty="0" smtClean="0"/>
                    </a:p>
                    <a:p>
                      <a:r>
                        <a:rPr lang="en-US" dirty="0" smtClean="0"/>
                        <a:t>Update Student Profile</a:t>
                      </a:r>
                    </a:p>
                    <a:p>
                      <a:endParaRPr lang="en-US" dirty="0"/>
                    </a:p>
                  </a:txBody>
                  <a:tcPr>
                    <a:noFill/>
                  </a:tcPr>
                </a:tc>
                <a:tc>
                  <a:txBody>
                    <a:bodyPr/>
                    <a:lstStyle/>
                    <a:p>
                      <a:endParaRPr lang="en-US" dirty="0" smtClean="0"/>
                    </a:p>
                    <a:p>
                      <a:r>
                        <a:rPr lang="en-US" dirty="0" smtClean="0"/>
                        <a:t>View</a:t>
                      </a:r>
                      <a:r>
                        <a:rPr lang="en-US" baseline="0" dirty="0" smtClean="0"/>
                        <a:t> Job Listings</a:t>
                      </a:r>
                      <a:endParaRPr lang="en-US" dirty="0"/>
                    </a:p>
                  </a:txBody>
                  <a:tcPr>
                    <a:noFill/>
                  </a:tcPr>
                </a:tc>
                <a:tc>
                  <a:txBody>
                    <a:bodyPr/>
                    <a:lstStyle/>
                    <a:p>
                      <a:endParaRPr lang="en-US" dirty="0" smtClean="0"/>
                    </a:p>
                    <a:p>
                      <a:r>
                        <a:rPr lang="en-US" dirty="0" smtClean="0"/>
                        <a:t>Upload</a:t>
                      </a:r>
                      <a:r>
                        <a:rPr lang="en-US" baseline="0" dirty="0" smtClean="0"/>
                        <a:t> Criteria</a:t>
                      </a:r>
                      <a:endParaRPr lang="en-US" dirty="0"/>
                    </a:p>
                  </a:txBody>
                  <a:tcPr>
                    <a:noFill/>
                  </a:tcPr>
                </a:tc>
              </a:tr>
              <a:tr h="630834">
                <a:tc>
                  <a:txBody>
                    <a:bodyPr/>
                    <a:lstStyle/>
                    <a:p>
                      <a:endParaRPr lang="en-US" dirty="0" smtClean="0"/>
                    </a:p>
                    <a:p>
                      <a:r>
                        <a:rPr lang="en-US" dirty="0" smtClean="0"/>
                        <a:t>View Company Profile</a:t>
                      </a:r>
                    </a:p>
                    <a:p>
                      <a:endParaRPr lang="en-US" dirty="0"/>
                    </a:p>
                  </a:txBody>
                  <a:tcPr>
                    <a:noFill/>
                  </a:tcPr>
                </a:tc>
                <a:tc>
                  <a:txBody>
                    <a:bodyPr/>
                    <a:lstStyle/>
                    <a:p>
                      <a:endParaRPr lang="en-US" dirty="0" smtClean="0"/>
                    </a:p>
                    <a:p>
                      <a:r>
                        <a:rPr lang="en-US" dirty="0" smtClean="0"/>
                        <a:t>Specify preferences</a:t>
                      </a:r>
                      <a:endParaRPr lang="en-US" dirty="0"/>
                    </a:p>
                  </a:txBody>
                  <a:tcPr>
                    <a:noFill/>
                  </a:tcPr>
                </a:tc>
                <a:tc>
                  <a:txBody>
                    <a:bodyPr/>
                    <a:lstStyle/>
                    <a:p>
                      <a:endParaRPr lang="en-US" dirty="0" smtClean="0"/>
                    </a:p>
                    <a:p>
                      <a:r>
                        <a:rPr lang="en-US" dirty="0" smtClean="0"/>
                        <a:t>Edit Criteria</a:t>
                      </a:r>
                      <a:endParaRPr lang="en-US" dirty="0"/>
                    </a:p>
                  </a:txBody>
                  <a:tcPr>
                    <a:noFill/>
                  </a:tcPr>
                </a:tc>
              </a:tr>
              <a:tr h="630834">
                <a:tc>
                  <a:txBody>
                    <a:bodyPr/>
                    <a:lstStyle/>
                    <a:p>
                      <a:endParaRPr lang="en-US" dirty="0" smtClean="0"/>
                    </a:p>
                    <a:p>
                      <a:r>
                        <a:rPr lang="en-US" dirty="0" smtClean="0"/>
                        <a:t>Initiate</a:t>
                      </a:r>
                      <a:r>
                        <a:rPr lang="en-US" baseline="0" dirty="0" smtClean="0"/>
                        <a:t> Process</a:t>
                      </a:r>
                    </a:p>
                    <a:p>
                      <a:endParaRPr lang="en-US" dirty="0"/>
                    </a:p>
                  </a:txBody>
                  <a:tcPr>
                    <a:noFill/>
                  </a:tcPr>
                </a:tc>
                <a:tc>
                  <a:txBody>
                    <a:bodyPr/>
                    <a:lstStyle/>
                    <a:p>
                      <a:endParaRPr lang="en-US" dirty="0" smtClean="0"/>
                    </a:p>
                    <a:p>
                      <a:r>
                        <a:rPr lang="en-US" dirty="0" smtClean="0"/>
                        <a:t>Take</a:t>
                      </a:r>
                      <a:r>
                        <a:rPr lang="en-US" baseline="0" dirty="0" smtClean="0"/>
                        <a:t> test</a:t>
                      </a:r>
                      <a:endParaRPr lang="en-US" dirty="0"/>
                    </a:p>
                  </a:txBody>
                  <a:tcPr>
                    <a:noFill/>
                  </a:tcPr>
                </a:tc>
                <a:tc>
                  <a:txBody>
                    <a:bodyPr/>
                    <a:lstStyle/>
                    <a:p>
                      <a:endParaRPr lang="en-US" dirty="0" smtClean="0"/>
                    </a:p>
                    <a:p>
                      <a:r>
                        <a:rPr lang="en-US" dirty="0" smtClean="0"/>
                        <a:t>Conduct</a:t>
                      </a:r>
                      <a:r>
                        <a:rPr lang="en-US" baseline="0" dirty="0" smtClean="0"/>
                        <a:t> Test</a:t>
                      </a:r>
                      <a:endParaRPr lang="en-US" dirty="0"/>
                    </a:p>
                  </a:txBody>
                  <a:tcP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8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style.rotation</p:attrName>
                                        </p:attrNameLst>
                                      </p:cBhvr>
                                      <p:tavLst>
                                        <p:tav tm="0">
                                          <p:val>
                                            <p:fltVal val="90"/>
                                          </p:val>
                                        </p:tav>
                                        <p:tav tm="100000">
                                          <p:val>
                                            <p:fltVal val="0"/>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dirty="0"/>
              <a:t>Non-Functional Requirements</a:t>
            </a:r>
            <a:endParaRPr lang="en" dirty="0"/>
          </a:p>
        </p:txBody>
      </p:sp>
      <p:sp>
        <p:nvSpPr>
          <p:cNvPr id="2" name="TextBox 1"/>
          <p:cNvSpPr txBox="1"/>
          <p:nvPr/>
        </p:nvSpPr>
        <p:spPr>
          <a:xfrm>
            <a:off x="1376916" y="1297172"/>
            <a:ext cx="6390167" cy="3046988"/>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solidFill>
                  <a:schemeClr val="tx1"/>
                </a:solidFill>
              </a:rPr>
              <a:t>Usability-</a:t>
            </a:r>
            <a:r>
              <a:rPr lang="en-US" sz="1600" dirty="0">
                <a:solidFill>
                  <a:schemeClr val="tx1"/>
                </a:solidFill>
              </a:rPr>
              <a:t> Easy to deploy and easy to use with minimal understanding of the system.</a:t>
            </a:r>
          </a:p>
          <a:p>
            <a:pPr marL="285750" indent="-285750">
              <a:buFont typeface="Wingdings" panose="05000000000000000000" pitchFamily="2" charset="2"/>
              <a:buChar char="q"/>
            </a:pPr>
            <a:endParaRPr lang="en-US" sz="1600" dirty="0">
              <a:solidFill>
                <a:schemeClr val="tx1"/>
              </a:solidFill>
            </a:endParaRPr>
          </a:p>
          <a:p>
            <a:pPr marL="285750" indent="-285750">
              <a:buFont typeface="Wingdings" panose="05000000000000000000" pitchFamily="2" charset="2"/>
              <a:buChar char="q"/>
            </a:pPr>
            <a:r>
              <a:rPr lang="en-US" sz="1600" b="1" dirty="0">
                <a:solidFill>
                  <a:schemeClr val="tx1"/>
                </a:solidFill>
              </a:rPr>
              <a:t>Reliability</a:t>
            </a:r>
            <a:r>
              <a:rPr lang="en-US" sz="1600" dirty="0">
                <a:solidFill>
                  <a:schemeClr val="tx1"/>
                </a:solidFill>
              </a:rPr>
              <a:t> - Dedicated server to host the website which prevents the loss of data.</a:t>
            </a:r>
          </a:p>
          <a:p>
            <a:pPr marL="285750" indent="-285750">
              <a:buFont typeface="Wingdings" panose="05000000000000000000" pitchFamily="2" charset="2"/>
              <a:buChar char="q"/>
            </a:pPr>
            <a:endParaRPr lang="en-US" sz="1600" dirty="0">
              <a:solidFill>
                <a:schemeClr val="tx1"/>
              </a:solidFill>
            </a:endParaRPr>
          </a:p>
          <a:p>
            <a:pPr marL="285750" indent="-285750">
              <a:buFont typeface="Wingdings" panose="05000000000000000000" pitchFamily="2" charset="2"/>
              <a:buChar char="q"/>
            </a:pPr>
            <a:r>
              <a:rPr lang="en-US" sz="1600" b="1" dirty="0">
                <a:solidFill>
                  <a:schemeClr val="tx1"/>
                </a:solidFill>
              </a:rPr>
              <a:t>Availability</a:t>
            </a:r>
            <a:r>
              <a:rPr lang="en-US" sz="1600" dirty="0">
                <a:solidFill>
                  <a:schemeClr val="tx1"/>
                </a:solidFill>
              </a:rPr>
              <a:t> - The system will be made available to the users 24*7.</a:t>
            </a:r>
          </a:p>
          <a:p>
            <a:pPr marL="285750" indent="-285750">
              <a:buFont typeface="Wingdings" panose="05000000000000000000" pitchFamily="2" charset="2"/>
              <a:buChar char="q"/>
            </a:pPr>
            <a:endParaRPr lang="en-US" sz="1600" dirty="0">
              <a:solidFill>
                <a:schemeClr val="tx1"/>
              </a:solidFill>
            </a:endParaRPr>
          </a:p>
          <a:p>
            <a:pPr marL="285750" indent="-285750">
              <a:buFont typeface="Wingdings" panose="05000000000000000000" pitchFamily="2" charset="2"/>
              <a:buChar char="q"/>
            </a:pPr>
            <a:r>
              <a:rPr lang="en-US" sz="1600" b="1" dirty="0">
                <a:solidFill>
                  <a:schemeClr val="tx1"/>
                </a:solidFill>
              </a:rPr>
              <a:t>Security</a:t>
            </a:r>
            <a:r>
              <a:rPr lang="en-US" sz="1600" dirty="0">
                <a:solidFill>
                  <a:schemeClr val="tx1"/>
                </a:solidFill>
              </a:rPr>
              <a:t> - The website provides a secured interface for all information and communication  mechanism.</a:t>
            </a:r>
          </a:p>
          <a:p>
            <a:endParaRPr lang="en-US" sz="1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 calcmode="lin" valueType="num">
                                      <p:cBhvr>
                                        <p:cTn id="7" dur="500" fill="hold"/>
                                        <p:tgtEl>
                                          <p:spTgt spid="191"/>
                                        </p:tgtEl>
                                        <p:attrNameLst>
                                          <p:attrName>ppt_w</p:attrName>
                                        </p:attrNameLst>
                                      </p:cBhvr>
                                      <p:tavLst>
                                        <p:tav tm="0">
                                          <p:val>
                                            <p:fltVal val="0"/>
                                          </p:val>
                                        </p:tav>
                                        <p:tav tm="100000">
                                          <p:val>
                                            <p:strVal val="#ppt_w"/>
                                          </p:val>
                                        </p:tav>
                                      </p:tavLst>
                                    </p:anim>
                                    <p:anim calcmode="lin" valueType="num">
                                      <p:cBhvr>
                                        <p:cTn id="8" dur="500" fill="hold"/>
                                        <p:tgtEl>
                                          <p:spTgt spid="19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5" presetClass="exit" presetSubtype="0" fill="hold" nodeType="clickEffect">
                                  <p:stCondLst>
                                    <p:cond delay="0"/>
                                  </p:stCondLst>
                                  <p:childTnLst>
                                    <p:animEffect transition="out" filter="fade">
                                      <p:cBhvr>
                                        <p:cTn id="12" dur="1000" accel="50000">
                                          <p:stCondLst>
                                            <p:cond delay="0"/>
                                          </p:stCondLst>
                                        </p:cTn>
                                        <p:tgtEl>
                                          <p:spTgt spid="2">
                                            <p:txEl>
                                              <p:pRg st="0" end="0"/>
                                            </p:txEl>
                                          </p:spTgt>
                                        </p:tgtEl>
                                      </p:cBhvr>
                                    </p:animEffect>
                                    <p:anim calcmode="lin" valueType="num">
                                      <p:cBhvr>
                                        <p:cTn id="13" dur="500" accel="50000">
                                          <p:stCondLst>
                                            <p:cond delay="0"/>
                                          </p:stCondLst>
                                        </p:cTn>
                                        <p:tgtEl>
                                          <p:spTgt spid="2">
                                            <p:txEl>
                                              <p:pRg st="0" end="0"/>
                                            </p:txEl>
                                          </p:spTgt>
                                        </p:tgtEl>
                                        <p:attrNameLst>
                                          <p:attrName>ppt_y</p:attrName>
                                        </p:attrNameLst>
                                      </p:cBhvr>
                                      <p:tavLst>
                                        <p:tav tm="0">
                                          <p:val>
                                            <p:strVal val="ppt_y"/>
                                          </p:val>
                                        </p:tav>
                                        <p:tav tm="100000">
                                          <p:val>
                                            <p:strVal val="ppt_y+.1"/>
                                          </p:val>
                                        </p:tav>
                                      </p:tavLst>
                                    </p:anim>
                                    <p:anim calcmode="lin" valueType="num">
                                      <p:cBhvr>
                                        <p:cTn id="14" dur="500" decel="50000">
                                          <p:stCondLst>
                                            <p:cond delay="500"/>
                                          </p:stCondLst>
                                        </p:cTn>
                                        <p:tgtEl>
                                          <p:spTgt spid="2">
                                            <p:txEl>
                                              <p:pRg st="0" end="0"/>
                                            </p:txEl>
                                          </p:spTgt>
                                        </p:tgtEl>
                                        <p:attrNameLst>
                                          <p:attrName>ppt_y</p:attrName>
                                        </p:attrNameLst>
                                      </p:cBhvr>
                                      <p:tavLst>
                                        <p:tav tm="0">
                                          <p:val>
                                            <p:strVal val="ppt_y"/>
                                          </p:val>
                                        </p:tav>
                                        <p:tav tm="100000">
                                          <p:val>
                                            <p:strVal val="ppt_y-.1"/>
                                          </p:val>
                                        </p:tav>
                                      </p:tavLst>
                                    </p:anim>
                                    <p:anim calcmode="lin" valueType="num">
                                      <p:cBhvr>
                                        <p:cTn id="15" dur="500" accel="50000">
                                          <p:stCondLst>
                                            <p:cond delay="500"/>
                                          </p:stCondLst>
                                        </p:cTn>
                                        <p:tgtEl>
                                          <p:spTgt spid="2">
                                            <p:txEl>
                                              <p:pRg st="0" end="0"/>
                                            </p:txEl>
                                          </p:spTgt>
                                        </p:tgtEl>
                                        <p:attrNameLst>
                                          <p:attrName>ppt_x</p:attrName>
                                        </p:attrNameLst>
                                      </p:cBhvr>
                                      <p:tavLst>
                                        <p:tav tm="0">
                                          <p:val>
                                            <p:strVal val="ppt_x"/>
                                          </p:val>
                                        </p:tav>
                                        <p:tav tm="100000">
                                          <p:val>
                                            <p:strVal val="ppt_x+.4"/>
                                          </p:val>
                                        </p:tav>
                                      </p:tavLst>
                                    </p:anim>
                                    <p:anim calcmode="lin" valueType="num">
                                      <p:cBhvr>
                                        <p:cTn id="16" dur="1000"/>
                                        <p:tgtEl>
                                          <p:spTgt spid="2">
                                            <p:txEl>
                                              <p:pRg st="0" end="0"/>
                                            </p:txEl>
                                          </p:spTgt>
                                        </p:tgtEl>
                                        <p:attrNameLst>
                                          <p:attrName>ppt_h</p:attrName>
                                        </p:attrNameLst>
                                      </p:cBhvr>
                                      <p:tavLst>
                                        <p:tav tm="0">
                                          <p:val>
                                            <p:strVal val="ppt_h"/>
                                          </p:val>
                                        </p:tav>
                                        <p:tav tm="100000">
                                          <p:val>
                                            <p:strVal val="ppt_h"/>
                                          </p:val>
                                        </p:tav>
                                      </p:tavLst>
                                    </p:anim>
                                    <p:anim calcmode="lin" valueType="num">
                                      <p:cBhvr>
                                        <p:cTn id="17" dur="500" accel="50000">
                                          <p:stCondLst>
                                            <p:cond delay="0"/>
                                          </p:stCondLst>
                                        </p:cTn>
                                        <p:tgtEl>
                                          <p:spTgt spid="2">
                                            <p:txEl>
                                              <p:pRg st="0" end="0"/>
                                            </p:txEl>
                                          </p:spTgt>
                                        </p:tgtEl>
                                        <p:attrNameLst>
                                          <p:attrName>ppt_w</p:attrName>
                                        </p:attrNameLst>
                                      </p:cBhvr>
                                      <p:tavLst>
                                        <p:tav tm="0">
                                          <p:val>
                                            <p:strVal val="ppt_w"/>
                                          </p:val>
                                        </p:tav>
                                        <p:tav tm="100000">
                                          <p:val>
                                            <p:strVal val="ppt_w*.05"/>
                                          </p:val>
                                        </p:tav>
                                      </p:tavLst>
                                    </p:anim>
                                    <p:anim calcmode="lin" valueType="num">
                                      <p:cBhvr>
                                        <p:cTn id="18" dur="500" decel="50000">
                                          <p:stCondLst>
                                            <p:cond delay="500"/>
                                          </p:stCondLst>
                                        </p:cTn>
                                        <p:tgtEl>
                                          <p:spTgt spid="2">
                                            <p:txEl>
                                              <p:pRg st="0" end="0"/>
                                            </p:txEl>
                                          </p:spTgt>
                                        </p:tgtEl>
                                        <p:attrNameLst>
                                          <p:attrName>ppt_w</p:attrName>
                                        </p:attrNameLst>
                                      </p:cBhvr>
                                      <p:tavLst>
                                        <p:tav tm="0">
                                          <p:val>
                                            <p:strVal val="ppt_w"/>
                                          </p:val>
                                        </p:tav>
                                        <p:tav tm="100000">
                                          <p:val>
                                            <p:strVal val="ppt_w/.05"/>
                                          </p:val>
                                        </p:tav>
                                      </p:tavLst>
                                    </p:anim>
                                    <p:anim calcmode="lin" valueType="num">
                                      <p:cBhvr>
                                        <p:cTn id="19" dur="500" accel="50000">
                                          <p:stCondLst>
                                            <p:cond delay="500"/>
                                          </p:stCondLst>
                                        </p:cTn>
                                        <p:tgtEl>
                                          <p:spTgt spid="2">
                                            <p:txEl>
                                              <p:pRg st="0" end="0"/>
                                            </p:txEl>
                                          </p:spTgt>
                                        </p:tgtEl>
                                        <p:attrNameLst>
                                          <p:attrName>style.rotation</p:attrName>
                                        </p:attrNameLst>
                                      </p:cBhvr>
                                      <p:tavLst>
                                        <p:tav tm="0">
                                          <p:val>
                                            <p:fltVal val="0"/>
                                          </p:val>
                                        </p:tav>
                                        <p:tav tm="100000">
                                          <p:val>
                                            <p:fltVal val="-90"/>
                                          </p:val>
                                        </p:tav>
                                      </p:tavLst>
                                    </p:anim>
                                    <p:set>
                                      <p:cBhvr>
                                        <p:cTn id="20" dur="1" fill="hold">
                                          <p:stCondLst>
                                            <p:cond delay="999"/>
                                          </p:stCondLst>
                                        </p:cTn>
                                        <p:tgtEl>
                                          <p:spTgt spid="2">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5" presetClass="exit" presetSubtype="0" fill="hold" nodeType="clickEffect">
                                  <p:stCondLst>
                                    <p:cond delay="0"/>
                                  </p:stCondLst>
                                  <p:childTnLst>
                                    <p:animEffect transition="out" filter="fade">
                                      <p:cBhvr>
                                        <p:cTn id="24" dur="1000" accel="50000">
                                          <p:stCondLst>
                                            <p:cond delay="0"/>
                                          </p:stCondLst>
                                        </p:cTn>
                                        <p:tgtEl>
                                          <p:spTgt spid="2">
                                            <p:txEl>
                                              <p:pRg st="2" end="2"/>
                                            </p:txEl>
                                          </p:spTgt>
                                        </p:tgtEl>
                                      </p:cBhvr>
                                    </p:animEffect>
                                    <p:anim calcmode="lin" valueType="num">
                                      <p:cBhvr>
                                        <p:cTn id="25" dur="500" accel="50000">
                                          <p:stCondLst>
                                            <p:cond delay="0"/>
                                          </p:stCondLst>
                                        </p:cTn>
                                        <p:tgtEl>
                                          <p:spTgt spid="2">
                                            <p:txEl>
                                              <p:pRg st="2" end="2"/>
                                            </p:txEl>
                                          </p:spTgt>
                                        </p:tgtEl>
                                        <p:attrNameLst>
                                          <p:attrName>ppt_y</p:attrName>
                                        </p:attrNameLst>
                                      </p:cBhvr>
                                      <p:tavLst>
                                        <p:tav tm="0">
                                          <p:val>
                                            <p:strVal val="ppt_y"/>
                                          </p:val>
                                        </p:tav>
                                        <p:tav tm="100000">
                                          <p:val>
                                            <p:strVal val="ppt_y+.1"/>
                                          </p:val>
                                        </p:tav>
                                      </p:tavLst>
                                    </p:anim>
                                    <p:anim calcmode="lin" valueType="num">
                                      <p:cBhvr>
                                        <p:cTn id="26" dur="500" decel="50000">
                                          <p:stCondLst>
                                            <p:cond delay="500"/>
                                          </p:stCondLst>
                                        </p:cTn>
                                        <p:tgtEl>
                                          <p:spTgt spid="2">
                                            <p:txEl>
                                              <p:pRg st="2" end="2"/>
                                            </p:txEl>
                                          </p:spTgt>
                                        </p:tgtEl>
                                        <p:attrNameLst>
                                          <p:attrName>ppt_y</p:attrName>
                                        </p:attrNameLst>
                                      </p:cBhvr>
                                      <p:tavLst>
                                        <p:tav tm="0">
                                          <p:val>
                                            <p:strVal val="ppt_y"/>
                                          </p:val>
                                        </p:tav>
                                        <p:tav tm="100000">
                                          <p:val>
                                            <p:strVal val="ppt_y-.1"/>
                                          </p:val>
                                        </p:tav>
                                      </p:tavLst>
                                    </p:anim>
                                    <p:anim calcmode="lin" valueType="num">
                                      <p:cBhvr>
                                        <p:cTn id="27" dur="500" accel="50000">
                                          <p:stCondLst>
                                            <p:cond delay="500"/>
                                          </p:stCondLst>
                                        </p:cTn>
                                        <p:tgtEl>
                                          <p:spTgt spid="2">
                                            <p:txEl>
                                              <p:pRg st="2" end="2"/>
                                            </p:txEl>
                                          </p:spTgt>
                                        </p:tgtEl>
                                        <p:attrNameLst>
                                          <p:attrName>ppt_x</p:attrName>
                                        </p:attrNameLst>
                                      </p:cBhvr>
                                      <p:tavLst>
                                        <p:tav tm="0">
                                          <p:val>
                                            <p:strVal val="ppt_x"/>
                                          </p:val>
                                        </p:tav>
                                        <p:tav tm="100000">
                                          <p:val>
                                            <p:strVal val="ppt_x+.4"/>
                                          </p:val>
                                        </p:tav>
                                      </p:tavLst>
                                    </p:anim>
                                    <p:anim calcmode="lin" valueType="num">
                                      <p:cBhvr>
                                        <p:cTn id="28" dur="1000"/>
                                        <p:tgtEl>
                                          <p:spTgt spid="2">
                                            <p:txEl>
                                              <p:pRg st="2" end="2"/>
                                            </p:txEl>
                                          </p:spTgt>
                                        </p:tgtEl>
                                        <p:attrNameLst>
                                          <p:attrName>ppt_h</p:attrName>
                                        </p:attrNameLst>
                                      </p:cBhvr>
                                      <p:tavLst>
                                        <p:tav tm="0">
                                          <p:val>
                                            <p:strVal val="ppt_h"/>
                                          </p:val>
                                        </p:tav>
                                        <p:tav tm="100000">
                                          <p:val>
                                            <p:strVal val="ppt_h"/>
                                          </p:val>
                                        </p:tav>
                                      </p:tavLst>
                                    </p:anim>
                                    <p:anim calcmode="lin" valueType="num">
                                      <p:cBhvr>
                                        <p:cTn id="29" dur="500" accel="50000">
                                          <p:stCondLst>
                                            <p:cond delay="0"/>
                                          </p:stCondLst>
                                        </p:cTn>
                                        <p:tgtEl>
                                          <p:spTgt spid="2">
                                            <p:txEl>
                                              <p:pRg st="2" end="2"/>
                                            </p:txEl>
                                          </p:spTgt>
                                        </p:tgtEl>
                                        <p:attrNameLst>
                                          <p:attrName>ppt_w</p:attrName>
                                        </p:attrNameLst>
                                      </p:cBhvr>
                                      <p:tavLst>
                                        <p:tav tm="0">
                                          <p:val>
                                            <p:strVal val="ppt_w"/>
                                          </p:val>
                                        </p:tav>
                                        <p:tav tm="100000">
                                          <p:val>
                                            <p:strVal val="ppt_w*.05"/>
                                          </p:val>
                                        </p:tav>
                                      </p:tavLst>
                                    </p:anim>
                                    <p:anim calcmode="lin" valueType="num">
                                      <p:cBhvr>
                                        <p:cTn id="30" dur="500" decel="50000">
                                          <p:stCondLst>
                                            <p:cond delay="500"/>
                                          </p:stCondLst>
                                        </p:cTn>
                                        <p:tgtEl>
                                          <p:spTgt spid="2">
                                            <p:txEl>
                                              <p:pRg st="2" end="2"/>
                                            </p:txEl>
                                          </p:spTgt>
                                        </p:tgtEl>
                                        <p:attrNameLst>
                                          <p:attrName>ppt_w</p:attrName>
                                        </p:attrNameLst>
                                      </p:cBhvr>
                                      <p:tavLst>
                                        <p:tav tm="0">
                                          <p:val>
                                            <p:strVal val="ppt_w"/>
                                          </p:val>
                                        </p:tav>
                                        <p:tav tm="100000">
                                          <p:val>
                                            <p:strVal val="ppt_w/.05"/>
                                          </p:val>
                                        </p:tav>
                                      </p:tavLst>
                                    </p:anim>
                                    <p:anim calcmode="lin" valueType="num">
                                      <p:cBhvr>
                                        <p:cTn id="31" dur="500" accel="50000">
                                          <p:stCondLst>
                                            <p:cond delay="500"/>
                                          </p:stCondLst>
                                        </p:cTn>
                                        <p:tgtEl>
                                          <p:spTgt spid="2">
                                            <p:txEl>
                                              <p:pRg st="2" end="2"/>
                                            </p:txEl>
                                          </p:spTgt>
                                        </p:tgtEl>
                                        <p:attrNameLst>
                                          <p:attrName>style.rotation</p:attrName>
                                        </p:attrNameLst>
                                      </p:cBhvr>
                                      <p:tavLst>
                                        <p:tav tm="0">
                                          <p:val>
                                            <p:fltVal val="0"/>
                                          </p:val>
                                        </p:tav>
                                        <p:tav tm="100000">
                                          <p:val>
                                            <p:fltVal val="-90"/>
                                          </p:val>
                                        </p:tav>
                                      </p:tavLst>
                                    </p:anim>
                                    <p:set>
                                      <p:cBhvr>
                                        <p:cTn id="32" dur="1" fill="hold">
                                          <p:stCondLst>
                                            <p:cond delay="999"/>
                                          </p:stCondLst>
                                        </p:cTn>
                                        <p:tgtEl>
                                          <p:spTgt spid="2">
                                            <p:txEl>
                                              <p:pRg st="2" end="2"/>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5" presetClass="exit" presetSubtype="0" fill="hold" nodeType="clickEffect">
                                  <p:stCondLst>
                                    <p:cond delay="0"/>
                                  </p:stCondLst>
                                  <p:childTnLst>
                                    <p:animEffect transition="out" filter="fade">
                                      <p:cBhvr>
                                        <p:cTn id="36" dur="1000" accel="50000">
                                          <p:stCondLst>
                                            <p:cond delay="0"/>
                                          </p:stCondLst>
                                        </p:cTn>
                                        <p:tgtEl>
                                          <p:spTgt spid="2">
                                            <p:txEl>
                                              <p:pRg st="4" end="4"/>
                                            </p:txEl>
                                          </p:spTgt>
                                        </p:tgtEl>
                                      </p:cBhvr>
                                    </p:animEffect>
                                    <p:anim calcmode="lin" valueType="num">
                                      <p:cBhvr>
                                        <p:cTn id="37" dur="500" accel="50000">
                                          <p:stCondLst>
                                            <p:cond delay="0"/>
                                          </p:stCondLst>
                                        </p:cTn>
                                        <p:tgtEl>
                                          <p:spTgt spid="2">
                                            <p:txEl>
                                              <p:pRg st="4" end="4"/>
                                            </p:txEl>
                                          </p:spTgt>
                                        </p:tgtEl>
                                        <p:attrNameLst>
                                          <p:attrName>ppt_y</p:attrName>
                                        </p:attrNameLst>
                                      </p:cBhvr>
                                      <p:tavLst>
                                        <p:tav tm="0">
                                          <p:val>
                                            <p:strVal val="ppt_y"/>
                                          </p:val>
                                        </p:tav>
                                        <p:tav tm="100000">
                                          <p:val>
                                            <p:strVal val="ppt_y+.1"/>
                                          </p:val>
                                        </p:tav>
                                      </p:tavLst>
                                    </p:anim>
                                    <p:anim calcmode="lin" valueType="num">
                                      <p:cBhvr>
                                        <p:cTn id="38" dur="500" decel="50000">
                                          <p:stCondLst>
                                            <p:cond delay="500"/>
                                          </p:stCondLst>
                                        </p:cTn>
                                        <p:tgtEl>
                                          <p:spTgt spid="2">
                                            <p:txEl>
                                              <p:pRg st="4" end="4"/>
                                            </p:txEl>
                                          </p:spTgt>
                                        </p:tgtEl>
                                        <p:attrNameLst>
                                          <p:attrName>ppt_y</p:attrName>
                                        </p:attrNameLst>
                                      </p:cBhvr>
                                      <p:tavLst>
                                        <p:tav tm="0">
                                          <p:val>
                                            <p:strVal val="ppt_y"/>
                                          </p:val>
                                        </p:tav>
                                        <p:tav tm="100000">
                                          <p:val>
                                            <p:strVal val="ppt_y-.1"/>
                                          </p:val>
                                        </p:tav>
                                      </p:tavLst>
                                    </p:anim>
                                    <p:anim calcmode="lin" valueType="num">
                                      <p:cBhvr>
                                        <p:cTn id="39" dur="500" accel="50000">
                                          <p:stCondLst>
                                            <p:cond delay="500"/>
                                          </p:stCondLst>
                                        </p:cTn>
                                        <p:tgtEl>
                                          <p:spTgt spid="2">
                                            <p:txEl>
                                              <p:pRg st="4" end="4"/>
                                            </p:txEl>
                                          </p:spTgt>
                                        </p:tgtEl>
                                        <p:attrNameLst>
                                          <p:attrName>ppt_x</p:attrName>
                                        </p:attrNameLst>
                                      </p:cBhvr>
                                      <p:tavLst>
                                        <p:tav tm="0">
                                          <p:val>
                                            <p:strVal val="ppt_x"/>
                                          </p:val>
                                        </p:tav>
                                        <p:tav tm="100000">
                                          <p:val>
                                            <p:strVal val="ppt_x+.4"/>
                                          </p:val>
                                        </p:tav>
                                      </p:tavLst>
                                    </p:anim>
                                    <p:anim calcmode="lin" valueType="num">
                                      <p:cBhvr>
                                        <p:cTn id="40" dur="1000"/>
                                        <p:tgtEl>
                                          <p:spTgt spid="2">
                                            <p:txEl>
                                              <p:pRg st="4" end="4"/>
                                            </p:txEl>
                                          </p:spTgt>
                                        </p:tgtEl>
                                        <p:attrNameLst>
                                          <p:attrName>ppt_h</p:attrName>
                                        </p:attrNameLst>
                                      </p:cBhvr>
                                      <p:tavLst>
                                        <p:tav tm="0">
                                          <p:val>
                                            <p:strVal val="ppt_h"/>
                                          </p:val>
                                        </p:tav>
                                        <p:tav tm="100000">
                                          <p:val>
                                            <p:strVal val="ppt_h"/>
                                          </p:val>
                                        </p:tav>
                                      </p:tavLst>
                                    </p:anim>
                                    <p:anim calcmode="lin" valueType="num">
                                      <p:cBhvr>
                                        <p:cTn id="41" dur="500" accel="50000">
                                          <p:stCondLst>
                                            <p:cond delay="0"/>
                                          </p:stCondLst>
                                        </p:cTn>
                                        <p:tgtEl>
                                          <p:spTgt spid="2">
                                            <p:txEl>
                                              <p:pRg st="4" end="4"/>
                                            </p:txEl>
                                          </p:spTgt>
                                        </p:tgtEl>
                                        <p:attrNameLst>
                                          <p:attrName>ppt_w</p:attrName>
                                        </p:attrNameLst>
                                      </p:cBhvr>
                                      <p:tavLst>
                                        <p:tav tm="0">
                                          <p:val>
                                            <p:strVal val="ppt_w"/>
                                          </p:val>
                                        </p:tav>
                                        <p:tav tm="100000">
                                          <p:val>
                                            <p:strVal val="ppt_w*.05"/>
                                          </p:val>
                                        </p:tav>
                                      </p:tavLst>
                                    </p:anim>
                                    <p:anim calcmode="lin" valueType="num">
                                      <p:cBhvr>
                                        <p:cTn id="42" dur="500" decel="50000">
                                          <p:stCondLst>
                                            <p:cond delay="500"/>
                                          </p:stCondLst>
                                        </p:cTn>
                                        <p:tgtEl>
                                          <p:spTgt spid="2">
                                            <p:txEl>
                                              <p:pRg st="4" end="4"/>
                                            </p:txEl>
                                          </p:spTgt>
                                        </p:tgtEl>
                                        <p:attrNameLst>
                                          <p:attrName>ppt_w</p:attrName>
                                        </p:attrNameLst>
                                      </p:cBhvr>
                                      <p:tavLst>
                                        <p:tav tm="0">
                                          <p:val>
                                            <p:strVal val="ppt_w"/>
                                          </p:val>
                                        </p:tav>
                                        <p:tav tm="100000">
                                          <p:val>
                                            <p:strVal val="ppt_w/.05"/>
                                          </p:val>
                                        </p:tav>
                                      </p:tavLst>
                                    </p:anim>
                                    <p:anim calcmode="lin" valueType="num">
                                      <p:cBhvr>
                                        <p:cTn id="43" dur="500" accel="50000">
                                          <p:stCondLst>
                                            <p:cond delay="500"/>
                                          </p:stCondLst>
                                        </p:cTn>
                                        <p:tgtEl>
                                          <p:spTgt spid="2">
                                            <p:txEl>
                                              <p:pRg st="4" end="4"/>
                                            </p:txEl>
                                          </p:spTgt>
                                        </p:tgtEl>
                                        <p:attrNameLst>
                                          <p:attrName>style.rotation</p:attrName>
                                        </p:attrNameLst>
                                      </p:cBhvr>
                                      <p:tavLst>
                                        <p:tav tm="0">
                                          <p:val>
                                            <p:fltVal val="0"/>
                                          </p:val>
                                        </p:tav>
                                        <p:tav tm="100000">
                                          <p:val>
                                            <p:fltVal val="-90"/>
                                          </p:val>
                                        </p:tav>
                                      </p:tavLst>
                                    </p:anim>
                                    <p:set>
                                      <p:cBhvr>
                                        <p:cTn id="44" dur="1" fill="hold">
                                          <p:stCondLst>
                                            <p:cond delay="999"/>
                                          </p:stCondLst>
                                        </p:cTn>
                                        <p:tgtEl>
                                          <p:spTgt spid="2">
                                            <p:txEl>
                                              <p:pRg st="4" end="4"/>
                                            </p:tx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5" presetClass="exit" presetSubtype="0" fill="hold" nodeType="clickEffect">
                                  <p:stCondLst>
                                    <p:cond delay="0"/>
                                  </p:stCondLst>
                                  <p:childTnLst>
                                    <p:animEffect transition="out" filter="fade">
                                      <p:cBhvr>
                                        <p:cTn id="48" dur="1000" accel="50000">
                                          <p:stCondLst>
                                            <p:cond delay="0"/>
                                          </p:stCondLst>
                                        </p:cTn>
                                        <p:tgtEl>
                                          <p:spTgt spid="2">
                                            <p:txEl>
                                              <p:pRg st="6" end="6"/>
                                            </p:txEl>
                                          </p:spTgt>
                                        </p:tgtEl>
                                      </p:cBhvr>
                                    </p:animEffect>
                                    <p:anim calcmode="lin" valueType="num">
                                      <p:cBhvr>
                                        <p:cTn id="49" dur="500" accel="50000">
                                          <p:stCondLst>
                                            <p:cond delay="0"/>
                                          </p:stCondLst>
                                        </p:cTn>
                                        <p:tgtEl>
                                          <p:spTgt spid="2">
                                            <p:txEl>
                                              <p:pRg st="6" end="6"/>
                                            </p:txEl>
                                          </p:spTgt>
                                        </p:tgtEl>
                                        <p:attrNameLst>
                                          <p:attrName>ppt_y</p:attrName>
                                        </p:attrNameLst>
                                      </p:cBhvr>
                                      <p:tavLst>
                                        <p:tav tm="0">
                                          <p:val>
                                            <p:strVal val="ppt_y"/>
                                          </p:val>
                                        </p:tav>
                                        <p:tav tm="100000">
                                          <p:val>
                                            <p:strVal val="ppt_y+.1"/>
                                          </p:val>
                                        </p:tav>
                                      </p:tavLst>
                                    </p:anim>
                                    <p:anim calcmode="lin" valueType="num">
                                      <p:cBhvr>
                                        <p:cTn id="50" dur="500" decel="50000">
                                          <p:stCondLst>
                                            <p:cond delay="500"/>
                                          </p:stCondLst>
                                        </p:cTn>
                                        <p:tgtEl>
                                          <p:spTgt spid="2">
                                            <p:txEl>
                                              <p:pRg st="6" end="6"/>
                                            </p:txEl>
                                          </p:spTgt>
                                        </p:tgtEl>
                                        <p:attrNameLst>
                                          <p:attrName>ppt_y</p:attrName>
                                        </p:attrNameLst>
                                      </p:cBhvr>
                                      <p:tavLst>
                                        <p:tav tm="0">
                                          <p:val>
                                            <p:strVal val="ppt_y"/>
                                          </p:val>
                                        </p:tav>
                                        <p:tav tm="100000">
                                          <p:val>
                                            <p:strVal val="ppt_y-.1"/>
                                          </p:val>
                                        </p:tav>
                                      </p:tavLst>
                                    </p:anim>
                                    <p:anim calcmode="lin" valueType="num">
                                      <p:cBhvr>
                                        <p:cTn id="51" dur="500" accel="50000">
                                          <p:stCondLst>
                                            <p:cond delay="500"/>
                                          </p:stCondLst>
                                        </p:cTn>
                                        <p:tgtEl>
                                          <p:spTgt spid="2">
                                            <p:txEl>
                                              <p:pRg st="6" end="6"/>
                                            </p:txEl>
                                          </p:spTgt>
                                        </p:tgtEl>
                                        <p:attrNameLst>
                                          <p:attrName>ppt_x</p:attrName>
                                        </p:attrNameLst>
                                      </p:cBhvr>
                                      <p:tavLst>
                                        <p:tav tm="0">
                                          <p:val>
                                            <p:strVal val="ppt_x"/>
                                          </p:val>
                                        </p:tav>
                                        <p:tav tm="100000">
                                          <p:val>
                                            <p:strVal val="ppt_x+.4"/>
                                          </p:val>
                                        </p:tav>
                                      </p:tavLst>
                                    </p:anim>
                                    <p:anim calcmode="lin" valueType="num">
                                      <p:cBhvr>
                                        <p:cTn id="52" dur="1000"/>
                                        <p:tgtEl>
                                          <p:spTgt spid="2">
                                            <p:txEl>
                                              <p:pRg st="6" end="6"/>
                                            </p:txEl>
                                          </p:spTgt>
                                        </p:tgtEl>
                                        <p:attrNameLst>
                                          <p:attrName>ppt_h</p:attrName>
                                        </p:attrNameLst>
                                      </p:cBhvr>
                                      <p:tavLst>
                                        <p:tav tm="0">
                                          <p:val>
                                            <p:strVal val="ppt_h"/>
                                          </p:val>
                                        </p:tav>
                                        <p:tav tm="100000">
                                          <p:val>
                                            <p:strVal val="ppt_h"/>
                                          </p:val>
                                        </p:tav>
                                      </p:tavLst>
                                    </p:anim>
                                    <p:anim calcmode="lin" valueType="num">
                                      <p:cBhvr>
                                        <p:cTn id="53" dur="500" accel="50000">
                                          <p:stCondLst>
                                            <p:cond delay="0"/>
                                          </p:stCondLst>
                                        </p:cTn>
                                        <p:tgtEl>
                                          <p:spTgt spid="2">
                                            <p:txEl>
                                              <p:pRg st="6" end="6"/>
                                            </p:txEl>
                                          </p:spTgt>
                                        </p:tgtEl>
                                        <p:attrNameLst>
                                          <p:attrName>ppt_w</p:attrName>
                                        </p:attrNameLst>
                                      </p:cBhvr>
                                      <p:tavLst>
                                        <p:tav tm="0">
                                          <p:val>
                                            <p:strVal val="ppt_w"/>
                                          </p:val>
                                        </p:tav>
                                        <p:tav tm="100000">
                                          <p:val>
                                            <p:strVal val="ppt_w*.05"/>
                                          </p:val>
                                        </p:tav>
                                      </p:tavLst>
                                    </p:anim>
                                    <p:anim calcmode="lin" valueType="num">
                                      <p:cBhvr>
                                        <p:cTn id="54" dur="500" decel="50000">
                                          <p:stCondLst>
                                            <p:cond delay="500"/>
                                          </p:stCondLst>
                                        </p:cTn>
                                        <p:tgtEl>
                                          <p:spTgt spid="2">
                                            <p:txEl>
                                              <p:pRg st="6" end="6"/>
                                            </p:txEl>
                                          </p:spTgt>
                                        </p:tgtEl>
                                        <p:attrNameLst>
                                          <p:attrName>ppt_w</p:attrName>
                                        </p:attrNameLst>
                                      </p:cBhvr>
                                      <p:tavLst>
                                        <p:tav tm="0">
                                          <p:val>
                                            <p:strVal val="ppt_w"/>
                                          </p:val>
                                        </p:tav>
                                        <p:tav tm="100000">
                                          <p:val>
                                            <p:strVal val="ppt_w/.05"/>
                                          </p:val>
                                        </p:tav>
                                      </p:tavLst>
                                    </p:anim>
                                    <p:anim calcmode="lin" valueType="num">
                                      <p:cBhvr>
                                        <p:cTn id="55" dur="500" accel="50000">
                                          <p:stCondLst>
                                            <p:cond delay="500"/>
                                          </p:stCondLst>
                                        </p:cTn>
                                        <p:tgtEl>
                                          <p:spTgt spid="2">
                                            <p:txEl>
                                              <p:pRg st="6" end="6"/>
                                            </p:txEl>
                                          </p:spTgt>
                                        </p:tgtEl>
                                        <p:attrNameLst>
                                          <p:attrName>style.rotation</p:attrName>
                                        </p:attrNameLst>
                                      </p:cBhvr>
                                      <p:tavLst>
                                        <p:tav tm="0">
                                          <p:val>
                                            <p:fltVal val="0"/>
                                          </p:val>
                                        </p:tav>
                                        <p:tav tm="100000">
                                          <p:val>
                                            <p:fltVal val="-90"/>
                                          </p:val>
                                        </p:tav>
                                      </p:tavLst>
                                    </p:anim>
                                    <p:set>
                                      <p:cBhvr>
                                        <p:cTn id="56" dur="1" fill="hold">
                                          <p:stCondLst>
                                            <p:cond delay="999"/>
                                          </p:stCondLst>
                                        </p:cTn>
                                        <p:tgtEl>
                                          <p:spTgt spid="2">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Shape 213"/>
          <p:cNvSpPr/>
          <p:nvPr/>
        </p:nvSpPr>
        <p:spPr>
          <a:xfrm>
            <a:off x="5093087" y="1571081"/>
            <a:ext cx="2202600" cy="517199"/>
          </a:xfrm>
          <a:custGeom>
            <a:avLst/>
            <a:gdLst/>
            <a:ahLst/>
            <a:cxnLst/>
            <a:rect l="0" t="0" r="0" b="0"/>
            <a:pathLst>
              <a:path w="120000" h="120000" extrusionOk="0">
                <a:moveTo>
                  <a:pt x="120000" y="59619"/>
                </a:moveTo>
                <a:lnTo>
                  <a:pt x="111205" y="0"/>
                </a:lnTo>
                <a:lnTo>
                  <a:pt x="93550" y="0"/>
                </a:lnTo>
                <a:lnTo>
                  <a:pt x="0" y="761"/>
                </a:lnTo>
                <a:lnTo>
                  <a:pt x="0" y="120000"/>
                </a:lnTo>
                <a:lnTo>
                  <a:pt x="104495" y="118985"/>
                </a:lnTo>
                <a:lnTo>
                  <a:pt x="111205" y="118985"/>
                </a:lnTo>
                <a:lnTo>
                  <a:pt x="120000" y="59619"/>
                </a:lnTo>
                <a:close/>
              </a:path>
            </a:pathLst>
          </a:custGeom>
          <a:solidFill>
            <a:srgbClr val="1155CC">
              <a:alpha val="4269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4" name="Shape 214"/>
          <p:cNvSpPr/>
          <p:nvPr/>
        </p:nvSpPr>
        <p:spPr>
          <a:xfrm>
            <a:off x="1939962" y="1249500"/>
            <a:ext cx="2477999" cy="439500"/>
          </a:xfrm>
          <a:custGeom>
            <a:avLst/>
            <a:gdLst/>
            <a:ahLst/>
            <a:cxnLst/>
            <a:rect l="0" t="0" r="0" b="0"/>
            <a:pathLst>
              <a:path w="120000" h="120000" extrusionOk="0">
                <a:moveTo>
                  <a:pt x="28525" y="0"/>
                </a:moveTo>
                <a:lnTo>
                  <a:pt x="28525" y="0"/>
                </a:lnTo>
                <a:lnTo>
                  <a:pt x="9548" y="0"/>
                </a:lnTo>
                <a:lnTo>
                  <a:pt x="0" y="60000"/>
                </a:lnTo>
                <a:lnTo>
                  <a:pt x="9548" y="120000"/>
                </a:lnTo>
                <a:lnTo>
                  <a:pt x="14597" y="120000"/>
                </a:lnTo>
                <a:lnTo>
                  <a:pt x="28525" y="120000"/>
                </a:lnTo>
                <a:lnTo>
                  <a:pt x="120000" y="120000"/>
                </a:lnTo>
                <a:lnTo>
                  <a:pt x="120000" y="0"/>
                </a:lnTo>
                <a:lnTo>
                  <a:pt x="28525" y="0"/>
                </a:lnTo>
                <a:close/>
              </a:path>
            </a:pathLst>
          </a:cu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5" name="Shape 215"/>
          <p:cNvSpPr/>
          <p:nvPr/>
        </p:nvSpPr>
        <p:spPr>
          <a:xfrm>
            <a:off x="1721200" y="2087883"/>
            <a:ext cx="2102099" cy="560400"/>
          </a:xfrm>
          <a:custGeom>
            <a:avLst/>
            <a:gdLst/>
            <a:ahLst/>
            <a:cxnLst/>
            <a:rect l="0" t="0" r="0" b="0"/>
            <a:pathLst>
              <a:path w="120000" h="120000" extrusionOk="0">
                <a:moveTo>
                  <a:pt x="31925" y="0"/>
                </a:moveTo>
                <a:lnTo>
                  <a:pt x="31925" y="0"/>
                </a:lnTo>
                <a:lnTo>
                  <a:pt x="10666" y="0"/>
                </a:lnTo>
                <a:lnTo>
                  <a:pt x="0" y="60000"/>
                </a:lnTo>
                <a:lnTo>
                  <a:pt x="10666" y="120000"/>
                </a:lnTo>
                <a:lnTo>
                  <a:pt x="14222" y="120000"/>
                </a:lnTo>
                <a:lnTo>
                  <a:pt x="31925" y="120000"/>
                </a:lnTo>
                <a:lnTo>
                  <a:pt x="120000" y="120000"/>
                </a:lnTo>
                <a:lnTo>
                  <a:pt x="120000" y="0"/>
                </a:lnTo>
                <a:lnTo>
                  <a:pt x="31925" y="0"/>
                </a:lnTo>
                <a:close/>
              </a:path>
            </a:pathLst>
          </a:custGeom>
          <a:solidFill>
            <a:srgbClr val="3C78D8">
              <a:alpha val="48080"/>
            </a:srgbClr>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pic>
        <p:nvPicPr>
          <p:cNvPr id="216" name="Shape 216"/>
          <p:cNvPicPr preferRelativeResize="0"/>
          <p:nvPr/>
        </p:nvPicPr>
        <p:blipFill>
          <a:blip r:embed="rId4">
            <a:alphaModFix/>
          </a:blip>
          <a:stretch>
            <a:fillRect/>
          </a:stretch>
        </p:blipFill>
        <p:spPr>
          <a:xfrm>
            <a:off x="2905700" y="4443330"/>
            <a:ext cx="2962128" cy="246344"/>
          </a:xfrm>
          <a:prstGeom prst="rect">
            <a:avLst/>
          </a:prstGeom>
          <a:noFill/>
          <a:ln>
            <a:noFill/>
          </a:ln>
        </p:spPr>
      </p:pic>
      <p:sp>
        <p:nvSpPr>
          <p:cNvPr id="217" name="Shape 217"/>
          <p:cNvSpPr txBox="1"/>
          <p:nvPr/>
        </p:nvSpPr>
        <p:spPr>
          <a:xfrm>
            <a:off x="1832362" y="1284780"/>
            <a:ext cx="1953905" cy="368700"/>
          </a:xfrm>
          <a:prstGeom prst="rect">
            <a:avLst/>
          </a:prstGeom>
          <a:noFill/>
          <a:ln>
            <a:noFill/>
          </a:ln>
        </p:spPr>
        <p:txBody>
          <a:bodyPr lIns="91425" tIns="45700" rIns="91425" bIns="45700" anchor="ctr" anchorCtr="0">
            <a:noAutofit/>
          </a:bodyPr>
          <a:lstStyle/>
          <a:p>
            <a:pPr lvl="0" algn="r">
              <a:buSzPct val="25000"/>
            </a:pPr>
            <a:r>
              <a:rPr lang="en-US" sz="1000" dirty="0">
                <a:solidFill>
                  <a:schemeClr val="tx1"/>
                </a:solidFill>
              </a:rPr>
              <a:t>Entity Relationship Diagram</a:t>
            </a:r>
            <a:r>
              <a:rPr lang="en" sz="1000" b="0" i="0" u="none" strike="noStrike" cap="none" dirty="0" smtClean="0">
                <a:solidFill>
                  <a:srgbClr val="FFFFFF"/>
                </a:solidFill>
                <a:latin typeface="Muli"/>
                <a:ea typeface="Muli"/>
                <a:cs typeface="Muli"/>
                <a:sym typeface="Muli"/>
              </a:rPr>
              <a:t>.</a:t>
            </a:r>
            <a:endParaRPr lang="en" sz="1000" b="0" i="0" u="none" strike="noStrike" cap="none" dirty="0">
              <a:solidFill>
                <a:srgbClr val="FFFFFF"/>
              </a:solidFill>
              <a:latin typeface="Muli"/>
              <a:ea typeface="Muli"/>
              <a:cs typeface="Muli"/>
              <a:sym typeface="Muli"/>
            </a:endParaRPr>
          </a:p>
        </p:txBody>
      </p:sp>
      <p:sp>
        <p:nvSpPr>
          <p:cNvPr id="218" name="Shape 218"/>
          <p:cNvSpPr/>
          <p:nvPr/>
        </p:nvSpPr>
        <p:spPr>
          <a:xfrm>
            <a:off x="4854400" y="2642040"/>
            <a:ext cx="1910399" cy="534300"/>
          </a:xfrm>
          <a:custGeom>
            <a:avLst/>
            <a:gdLst/>
            <a:ahLst/>
            <a:cxnLst/>
            <a:rect l="0" t="0" r="0" b="0"/>
            <a:pathLst>
              <a:path w="120000" h="120000" extrusionOk="0">
                <a:moveTo>
                  <a:pt x="107649" y="222"/>
                </a:moveTo>
                <a:lnTo>
                  <a:pt x="99681" y="222"/>
                </a:lnTo>
                <a:lnTo>
                  <a:pt x="99681" y="0"/>
                </a:lnTo>
                <a:lnTo>
                  <a:pt x="0" y="0"/>
                </a:lnTo>
                <a:lnTo>
                  <a:pt x="0" y="120000"/>
                </a:lnTo>
                <a:lnTo>
                  <a:pt x="82868" y="120000"/>
                </a:lnTo>
                <a:lnTo>
                  <a:pt x="99681" y="120000"/>
                </a:lnTo>
                <a:lnTo>
                  <a:pt x="107649" y="120000"/>
                </a:lnTo>
                <a:lnTo>
                  <a:pt x="120000" y="60000"/>
                </a:lnTo>
                <a:lnTo>
                  <a:pt x="107649" y="222"/>
                </a:lnTo>
                <a:close/>
              </a:path>
            </a:pathLst>
          </a:custGeom>
          <a:solidFill>
            <a:srgbClr val="00B2FF">
              <a:alpha val="5308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19" name="Shape 219"/>
          <p:cNvSpPr/>
          <p:nvPr/>
        </p:nvSpPr>
        <p:spPr>
          <a:xfrm>
            <a:off x="3375760" y="1581057"/>
            <a:ext cx="2021099" cy="603300"/>
          </a:xfrm>
          <a:custGeom>
            <a:avLst/>
            <a:gdLst/>
            <a:ahLst/>
            <a:cxnLst/>
            <a:rect l="0" t="0" r="0" b="0"/>
            <a:pathLst>
              <a:path w="120000" h="120000" extrusionOk="0">
                <a:moveTo>
                  <a:pt x="59957" y="24285"/>
                </a:moveTo>
                <a:cubicBezTo>
                  <a:pt x="42558" y="24285"/>
                  <a:pt x="26609" y="15142"/>
                  <a:pt x="14754" y="0"/>
                </a:cubicBezTo>
                <a:cubicBezTo>
                  <a:pt x="7249" y="27428"/>
                  <a:pt x="1961" y="61714"/>
                  <a:pt x="0" y="99714"/>
                </a:cubicBezTo>
                <a:cubicBezTo>
                  <a:pt x="17910" y="112571"/>
                  <a:pt x="38294" y="120000"/>
                  <a:pt x="59872" y="120000"/>
                </a:cubicBezTo>
                <a:cubicBezTo>
                  <a:pt x="81620" y="120000"/>
                  <a:pt x="102089" y="112857"/>
                  <a:pt x="120000" y="100000"/>
                </a:cubicBezTo>
                <a:cubicBezTo>
                  <a:pt x="118038" y="62000"/>
                  <a:pt x="112750" y="27428"/>
                  <a:pt x="105159" y="0"/>
                </a:cubicBezTo>
                <a:cubicBezTo>
                  <a:pt x="93390" y="15142"/>
                  <a:pt x="77441" y="24285"/>
                  <a:pt x="59957" y="24285"/>
                </a:cubicBezTo>
              </a:path>
            </a:pathLst>
          </a:custGeom>
          <a:solidFill>
            <a:srgbClr val="1155C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0" name="Shape 220"/>
          <p:cNvSpPr/>
          <p:nvPr/>
        </p:nvSpPr>
        <p:spPr>
          <a:xfrm>
            <a:off x="3357228" y="2081884"/>
            <a:ext cx="2063399" cy="610500"/>
          </a:xfrm>
          <a:custGeom>
            <a:avLst/>
            <a:gdLst/>
            <a:ahLst/>
            <a:cxnLst/>
            <a:rect l="0" t="0" r="0" b="0"/>
            <a:pathLst>
              <a:path w="120000" h="120000" extrusionOk="0">
                <a:moveTo>
                  <a:pt x="59874" y="20047"/>
                </a:moveTo>
                <a:cubicBezTo>
                  <a:pt x="38580" y="20047"/>
                  <a:pt x="18538" y="12705"/>
                  <a:pt x="918" y="0"/>
                </a:cubicBezTo>
                <a:cubicBezTo>
                  <a:pt x="334" y="11011"/>
                  <a:pt x="0" y="22305"/>
                  <a:pt x="0" y="33600"/>
                </a:cubicBezTo>
                <a:cubicBezTo>
                  <a:pt x="0" y="60423"/>
                  <a:pt x="1670" y="85835"/>
                  <a:pt x="4592" y="109270"/>
                </a:cubicBezTo>
                <a:cubicBezTo>
                  <a:pt x="22129" y="116329"/>
                  <a:pt x="40751" y="120000"/>
                  <a:pt x="59958" y="120000"/>
                </a:cubicBezTo>
                <a:cubicBezTo>
                  <a:pt x="79248" y="120000"/>
                  <a:pt x="97870" y="116329"/>
                  <a:pt x="115407" y="109270"/>
                </a:cubicBezTo>
                <a:cubicBezTo>
                  <a:pt x="118329" y="85835"/>
                  <a:pt x="120000" y="60423"/>
                  <a:pt x="120000" y="33600"/>
                </a:cubicBezTo>
                <a:cubicBezTo>
                  <a:pt x="120000" y="22305"/>
                  <a:pt x="119665" y="11011"/>
                  <a:pt x="119081" y="0"/>
                </a:cubicBezTo>
                <a:cubicBezTo>
                  <a:pt x="101461" y="12705"/>
                  <a:pt x="81252" y="20047"/>
                  <a:pt x="59874" y="20047"/>
                </a:cubicBezTo>
              </a:path>
            </a:pathLst>
          </a:custGeom>
          <a:solidFill>
            <a:srgbClr val="3C78D8"/>
          </a:solidFill>
          <a:ln w="9525" cap="flat" cmpd="sng">
            <a:solidFill>
              <a:srgbClr val="3C78D8">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21" name="Shape 221"/>
          <p:cNvSpPr txBox="1">
            <a:spLocks noGrp="1"/>
          </p:cNvSpPr>
          <p:nvPr>
            <p:ph type="title"/>
          </p:nvPr>
        </p:nvSpPr>
        <p:spPr>
          <a:xfrm>
            <a:off x="1067202" y="-26820"/>
            <a:ext cx="6763800" cy="503099"/>
          </a:xfrm>
          <a:prstGeom prst="rect">
            <a:avLst/>
          </a:prstGeom>
        </p:spPr>
        <p:txBody>
          <a:bodyPr lIns="91425" tIns="91425" rIns="91425" bIns="91425" anchor="t" anchorCtr="0">
            <a:noAutofit/>
          </a:bodyPr>
          <a:lstStyle/>
          <a:p>
            <a:pPr lvl="0"/>
            <a:r>
              <a:rPr lang="en-US" sz="3600" dirty="0"/>
              <a:t>System Design</a:t>
            </a:r>
            <a:endParaRPr lang="en" sz="3600" dirty="0"/>
          </a:p>
        </p:txBody>
      </p:sp>
      <p:sp>
        <p:nvSpPr>
          <p:cNvPr id="223" name="Shape 223"/>
          <p:cNvSpPr/>
          <p:nvPr/>
        </p:nvSpPr>
        <p:spPr>
          <a:xfrm>
            <a:off x="4236817" y="4213720"/>
            <a:ext cx="293099" cy="256200"/>
          </a:xfrm>
          <a:prstGeom prst="ellipse">
            <a:avLst/>
          </a:prstGeom>
          <a:solidFill>
            <a:srgbClr val="31353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4" name="Shape 224"/>
          <p:cNvSpPr/>
          <p:nvPr/>
        </p:nvSpPr>
        <p:spPr>
          <a:xfrm>
            <a:off x="3971572" y="3737663"/>
            <a:ext cx="830400" cy="602700"/>
          </a:xfrm>
          <a:custGeom>
            <a:avLst/>
            <a:gdLst/>
            <a:ahLst/>
            <a:cxnLst/>
            <a:rect l="0" t="0" r="0" b="0"/>
            <a:pathLst>
              <a:path w="120000" h="120000" extrusionOk="0">
                <a:moveTo>
                  <a:pt x="120000" y="111448"/>
                </a:moveTo>
                <a:cubicBezTo>
                  <a:pt x="120000" y="116137"/>
                  <a:pt x="117195" y="120000"/>
                  <a:pt x="113589" y="120000"/>
                </a:cubicBezTo>
                <a:cubicBezTo>
                  <a:pt x="6210" y="120000"/>
                  <a:pt x="6210" y="120000"/>
                  <a:pt x="6210" y="120000"/>
                </a:cubicBezTo>
                <a:cubicBezTo>
                  <a:pt x="2804" y="120000"/>
                  <a:pt x="0" y="116137"/>
                  <a:pt x="0" y="111448"/>
                </a:cubicBezTo>
                <a:cubicBezTo>
                  <a:pt x="0" y="8551"/>
                  <a:pt x="0" y="8551"/>
                  <a:pt x="0" y="8551"/>
                </a:cubicBezTo>
                <a:cubicBezTo>
                  <a:pt x="0" y="3862"/>
                  <a:pt x="2804" y="0"/>
                  <a:pt x="6210" y="0"/>
                </a:cubicBezTo>
                <a:cubicBezTo>
                  <a:pt x="113589" y="0"/>
                  <a:pt x="113589" y="0"/>
                  <a:pt x="113589" y="0"/>
                </a:cubicBezTo>
                <a:cubicBezTo>
                  <a:pt x="117195" y="0"/>
                  <a:pt x="120000" y="3862"/>
                  <a:pt x="120000" y="8551"/>
                </a:cubicBezTo>
                <a:lnTo>
                  <a:pt x="120000" y="111448"/>
                </a:lnTo>
                <a:close/>
              </a:path>
            </a:pathLst>
          </a:custGeom>
          <a:solidFill>
            <a:srgbClr val="D8D8D8"/>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5" name="Shape 225"/>
          <p:cNvSpPr/>
          <p:nvPr/>
        </p:nvSpPr>
        <p:spPr>
          <a:xfrm>
            <a:off x="3906250" y="3600092"/>
            <a:ext cx="960900" cy="213000"/>
          </a:xfrm>
          <a:custGeom>
            <a:avLst/>
            <a:gdLst/>
            <a:ahLst/>
            <a:cxnLst/>
            <a:rect l="0" t="0" r="0" b="0"/>
            <a:pathLst>
              <a:path w="120000" h="120000" extrusionOk="0">
                <a:moveTo>
                  <a:pt x="116591" y="0"/>
                </a:moveTo>
                <a:cubicBezTo>
                  <a:pt x="105650" y="12162"/>
                  <a:pt x="70852" y="17837"/>
                  <a:pt x="59730" y="18648"/>
                </a:cubicBezTo>
                <a:cubicBezTo>
                  <a:pt x="48789" y="17837"/>
                  <a:pt x="14170" y="12162"/>
                  <a:pt x="3228" y="0"/>
                </a:cubicBezTo>
                <a:cubicBezTo>
                  <a:pt x="3228" y="0"/>
                  <a:pt x="0" y="1621"/>
                  <a:pt x="2511" y="19459"/>
                </a:cubicBezTo>
                <a:cubicBezTo>
                  <a:pt x="2511" y="19459"/>
                  <a:pt x="4304" y="23513"/>
                  <a:pt x="4663" y="54324"/>
                </a:cubicBezTo>
                <a:cubicBezTo>
                  <a:pt x="5201" y="84324"/>
                  <a:pt x="3228" y="104594"/>
                  <a:pt x="5919" y="120000"/>
                </a:cubicBezTo>
                <a:cubicBezTo>
                  <a:pt x="56502" y="120000"/>
                  <a:pt x="56502" y="120000"/>
                  <a:pt x="56502" y="120000"/>
                </a:cubicBezTo>
                <a:cubicBezTo>
                  <a:pt x="63139" y="120000"/>
                  <a:pt x="63139" y="120000"/>
                  <a:pt x="63139" y="120000"/>
                </a:cubicBezTo>
                <a:cubicBezTo>
                  <a:pt x="114080" y="120000"/>
                  <a:pt x="114080" y="120000"/>
                  <a:pt x="114080" y="120000"/>
                </a:cubicBezTo>
                <a:cubicBezTo>
                  <a:pt x="116771" y="104594"/>
                  <a:pt x="114798" y="84324"/>
                  <a:pt x="115336" y="54324"/>
                </a:cubicBezTo>
                <a:cubicBezTo>
                  <a:pt x="115695" y="23513"/>
                  <a:pt x="117488" y="20270"/>
                  <a:pt x="117488" y="20270"/>
                </a:cubicBezTo>
                <a:cubicBezTo>
                  <a:pt x="120000" y="2432"/>
                  <a:pt x="116591" y="0"/>
                  <a:pt x="116591" y="0"/>
                </a:cubicBezTo>
              </a:path>
            </a:pathLst>
          </a:custGeom>
          <a:gradFill>
            <a:gsLst>
              <a:gs pos="0">
                <a:srgbClr val="7F7F7F"/>
              </a:gs>
              <a:gs pos="25000">
                <a:srgbClr val="A5A5A5"/>
              </a:gs>
              <a:gs pos="50000">
                <a:srgbClr val="D8D8D8"/>
              </a:gs>
              <a:gs pos="75000">
                <a:srgbClr val="A5A5A5"/>
              </a:gs>
              <a:gs pos="100000">
                <a:srgbClr val="7F7F7F"/>
              </a:gs>
            </a:gsLst>
            <a:lin ang="0" scaled="0"/>
          </a:gra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6" name="Shape 226"/>
          <p:cNvSpPr/>
          <p:nvPr/>
        </p:nvSpPr>
        <p:spPr>
          <a:xfrm>
            <a:off x="4068069" y="3877214"/>
            <a:ext cx="165300" cy="433800"/>
          </a:xfrm>
          <a:custGeom>
            <a:avLst/>
            <a:gdLst/>
            <a:ahLst/>
            <a:cxnLst/>
            <a:rect l="0" t="0" r="0" b="0"/>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7" name="Shape 227"/>
          <p:cNvSpPr/>
          <p:nvPr/>
        </p:nvSpPr>
        <p:spPr>
          <a:xfrm>
            <a:off x="4540165" y="3877214"/>
            <a:ext cx="165300" cy="433800"/>
          </a:xfrm>
          <a:custGeom>
            <a:avLst/>
            <a:gdLst/>
            <a:ahLst/>
            <a:cxnLst/>
            <a:rect l="0" t="0" r="0" b="0"/>
            <a:pathLst>
              <a:path w="120000" h="120000" extrusionOk="0">
                <a:moveTo>
                  <a:pt x="120000" y="105384"/>
                </a:moveTo>
                <a:cubicBezTo>
                  <a:pt x="120000" y="101153"/>
                  <a:pt x="120000" y="7692"/>
                  <a:pt x="120000" y="3461"/>
                </a:cubicBezTo>
                <a:cubicBezTo>
                  <a:pt x="120000" y="0"/>
                  <a:pt x="0" y="2692"/>
                  <a:pt x="0" y="5384"/>
                </a:cubicBezTo>
                <a:cubicBezTo>
                  <a:pt x="0" y="9615"/>
                  <a:pt x="0" y="103076"/>
                  <a:pt x="0" y="107307"/>
                </a:cubicBezTo>
                <a:cubicBezTo>
                  <a:pt x="17142" y="120000"/>
                  <a:pt x="110924" y="118461"/>
                  <a:pt x="120000" y="105384"/>
                </a:cubicBezTo>
                <a:close/>
              </a:path>
            </a:pathLst>
          </a:custGeom>
          <a:solidFill>
            <a:srgbClr val="BFBFBF"/>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8" name="Shape 228"/>
          <p:cNvSpPr/>
          <p:nvPr/>
        </p:nvSpPr>
        <p:spPr>
          <a:xfrm>
            <a:off x="3960685" y="4155326"/>
            <a:ext cx="852299" cy="59399"/>
          </a:xfrm>
          <a:custGeom>
            <a:avLst/>
            <a:gdLst/>
            <a:ahLst/>
            <a:cxnLst/>
            <a:rect l="0" t="0" r="0" b="0"/>
            <a:pathLst>
              <a:path w="120000" h="120000" extrusionOk="0">
                <a:moveTo>
                  <a:pt x="120000" y="53023"/>
                </a:moveTo>
                <a:cubicBezTo>
                  <a:pt x="120000" y="53023"/>
                  <a:pt x="120000" y="53023"/>
                  <a:pt x="120000" y="53023"/>
                </a:cubicBezTo>
                <a:cubicBezTo>
                  <a:pt x="119804" y="33488"/>
                  <a:pt x="118829" y="16744"/>
                  <a:pt x="117463" y="5581"/>
                </a:cubicBezTo>
                <a:cubicBezTo>
                  <a:pt x="117463" y="5581"/>
                  <a:pt x="117463" y="5581"/>
                  <a:pt x="117268" y="5581"/>
                </a:cubicBezTo>
                <a:cubicBezTo>
                  <a:pt x="117073" y="5581"/>
                  <a:pt x="116878" y="2790"/>
                  <a:pt x="116682" y="2790"/>
                </a:cubicBezTo>
                <a:cubicBezTo>
                  <a:pt x="116682" y="2790"/>
                  <a:pt x="116682" y="2790"/>
                  <a:pt x="116682" y="2790"/>
                </a:cubicBezTo>
                <a:cubicBezTo>
                  <a:pt x="116487" y="2790"/>
                  <a:pt x="116292" y="2790"/>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90"/>
                  <a:pt x="3512" y="2790"/>
                  <a:pt x="3317" y="2790"/>
                </a:cubicBezTo>
                <a:cubicBezTo>
                  <a:pt x="3121" y="2790"/>
                  <a:pt x="3121" y="2790"/>
                  <a:pt x="3121" y="2790"/>
                </a:cubicBezTo>
                <a:cubicBezTo>
                  <a:pt x="2926" y="2790"/>
                  <a:pt x="2731" y="5581"/>
                  <a:pt x="2536" y="5581"/>
                </a:cubicBezTo>
                <a:cubicBezTo>
                  <a:pt x="2536" y="5581"/>
                  <a:pt x="2536" y="5581"/>
                  <a:pt x="2536" y="5581"/>
                </a:cubicBezTo>
                <a:cubicBezTo>
                  <a:pt x="2341" y="8372"/>
                  <a:pt x="2146" y="8372"/>
                  <a:pt x="1951" y="11162"/>
                </a:cubicBezTo>
                <a:cubicBezTo>
                  <a:pt x="1951" y="11162"/>
                  <a:pt x="1951" y="11162"/>
                  <a:pt x="1951" y="11162"/>
                </a:cubicBezTo>
                <a:cubicBezTo>
                  <a:pt x="1951" y="11162"/>
                  <a:pt x="1951" y="11162"/>
                  <a:pt x="1951" y="11162"/>
                </a:cubicBezTo>
                <a:cubicBezTo>
                  <a:pt x="975" y="22325"/>
                  <a:pt x="195" y="36279"/>
                  <a:pt x="0" y="53023"/>
                </a:cubicBezTo>
                <a:cubicBezTo>
                  <a:pt x="0" y="53023"/>
                  <a:pt x="0" y="53023"/>
                  <a:pt x="0" y="53023"/>
                </a:cubicBezTo>
                <a:cubicBezTo>
                  <a:pt x="0" y="53023"/>
                  <a:pt x="0" y="53023"/>
                  <a:pt x="0" y="53023"/>
                </a:cubicBezTo>
                <a:cubicBezTo>
                  <a:pt x="0" y="55813"/>
                  <a:pt x="0" y="58604"/>
                  <a:pt x="0" y="61395"/>
                </a:cubicBezTo>
                <a:cubicBezTo>
                  <a:pt x="0" y="92093"/>
                  <a:pt x="1951" y="120000"/>
                  <a:pt x="4682" y="120000"/>
                </a:cubicBezTo>
                <a:cubicBezTo>
                  <a:pt x="115317" y="120000"/>
                  <a:pt x="115317" y="120000"/>
                  <a:pt x="115317" y="120000"/>
                </a:cubicBezTo>
                <a:cubicBezTo>
                  <a:pt x="117853" y="120000"/>
                  <a:pt x="120000" y="92093"/>
                  <a:pt x="120000" y="61395"/>
                </a:cubicBezTo>
                <a:cubicBezTo>
                  <a:pt x="120000" y="58604"/>
                  <a:pt x="120000" y="55813"/>
                  <a:pt x="120000" y="53023"/>
                </a:cubicBezTo>
                <a:cubicBezTo>
                  <a:pt x="120000" y="53023"/>
                  <a:pt x="120000" y="53023"/>
                  <a:pt x="120000" y="53023"/>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29" name="Shape 229"/>
          <p:cNvSpPr/>
          <p:nvPr/>
        </p:nvSpPr>
        <p:spPr>
          <a:xfrm>
            <a:off x="3960685" y="4052395"/>
            <a:ext cx="852299" cy="61200"/>
          </a:xfrm>
          <a:custGeom>
            <a:avLst/>
            <a:gdLst/>
            <a:ahLst/>
            <a:cxnLst/>
            <a:rect l="0" t="0" r="0" b="0"/>
            <a:pathLst>
              <a:path w="120000" h="120000" extrusionOk="0">
                <a:moveTo>
                  <a:pt x="120000" y="51818"/>
                </a:move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0" name="Shape 230"/>
          <p:cNvSpPr/>
          <p:nvPr/>
        </p:nvSpPr>
        <p:spPr>
          <a:xfrm>
            <a:off x="3960685" y="3948474"/>
            <a:ext cx="852299" cy="61200"/>
          </a:xfrm>
          <a:custGeom>
            <a:avLst/>
            <a:gdLst/>
            <a:ahLst/>
            <a:cxnLst/>
            <a:rect l="0" t="0" r="0" b="0"/>
            <a:pathLst>
              <a:path w="120000" h="120000" extrusionOk="0">
                <a:moveTo>
                  <a:pt x="120000" y="51818"/>
                </a:moveTo>
                <a:cubicBezTo>
                  <a:pt x="120000" y="51818"/>
                  <a:pt x="120000" y="51818"/>
                  <a:pt x="120000" y="51818"/>
                </a:cubicBezTo>
                <a:cubicBezTo>
                  <a:pt x="119804" y="32727"/>
                  <a:pt x="118829" y="16363"/>
                  <a:pt x="117463" y="5454"/>
                </a:cubicBezTo>
                <a:cubicBezTo>
                  <a:pt x="117463" y="5454"/>
                  <a:pt x="117463" y="5454"/>
                  <a:pt x="117268" y="5454"/>
                </a:cubicBezTo>
                <a:cubicBezTo>
                  <a:pt x="117073" y="5454"/>
                  <a:pt x="116878" y="2727"/>
                  <a:pt x="116682" y="2727"/>
                </a:cubicBezTo>
                <a:cubicBezTo>
                  <a:pt x="116682" y="2727"/>
                  <a:pt x="116682" y="2727"/>
                  <a:pt x="116682" y="2727"/>
                </a:cubicBezTo>
                <a:cubicBezTo>
                  <a:pt x="116487" y="2727"/>
                  <a:pt x="116292" y="2727"/>
                  <a:pt x="116097" y="0"/>
                </a:cubicBezTo>
                <a:cubicBezTo>
                  <a:pt x="116097" y="0"/>
                  <a:pt x="116097" y="0"/>
                  <a:pt x="115902" y="0"/>
                </a:cubicBezTo>
                <a:cubicBezTo>
                  <a:pt x="115707" y="0"/>
                  <a:pt x="115512" y="0"/>
                  <a:pt x="115317" y="0"/>
                </a:cubicBezTo>
                <a:cubicBezTo>
                  <a:pt x="4682" y="0"/>
                  <a:pt x="4682" y="0"/>
                  <a:pt x="4682" y="0"/>
                </a:cubicBezTo>
                <a:cubicBezTo>
                  <a:pt x="4487" y="0"/>
                  <a:pt x="4292" y="0"/>
                  <a:pt x="4097" y="0"/>
                </a:cubicBezTo>
                <a:cubicBezTo>
                  <a:pt x="3902" y="0"/>
                  <a:pt x="3902" y="0"/>
                  <a:pt x="3902" y="0"/>
                </a:cubicBezTo>
                <a:cubicBezTo>
                  <a:pt x="3707" y="2727"/>
                  <a:pt x="3512" y="2727"/>
                  <a:pt x="3317" y="2727"/>
                </a:cubicBezTo>
                <a:cubicBezTo>
                  <a:pt x="3121" y="2727"/>
                  <a:pt x="3121" y="2727"/>
                  <a:pt x="3121" y="2727"/>
                </a:cubicBezTo>
                <a:cubicBezTo>
                  <a:pt x="2926" y="2727"/>
                  <a:pt x="2731" y="5454"/>
                  <a:pt x="2536" y="5454"/>
                </a:cubicBezTo>
                <a:cubicBezTo>
                  <a:pt x="2536" y="5454"/>
                  <a:pt x="2536" y="5454"/>
                  <a:pt x="2536" y="5454"/>
                </a:cubicBezTo>
                <a:cubicBezTo>
                  <a:pt x="2341" y="8181"/>
                  <a:pt x="2146" y="8181"/>
                  <a:pt x="1951" y="10909"/>
                </a:cubicBezTo>
                <a:cubicBezTo>
                  <a:pt x="1951" y="10909"/>
                  <a:pt x="1951" y="10909"/>
                  <a:pt x="1951" y="10909"/>
                </a:cubicBezTo>
                <a:cubicBezTo>
                  <a:pt x="1951" y="10909"/>
                  <a:pt x="1951" y="10909"/>
                  <a:pt x="1951" y="10909"/>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0000"/>
                  <a:pt x="1951" y="120000"/>
                  <a:pt x="4682" y="120000"/>
                </a:cubicBezTo>
                <a:cubicBezTo>
                  <a:pt x="115317" y="120000"/>
                  <a:pt x="115317" y="120000"/>
                  <a:pt x="115317" y="120000"/>
                </a:cubicBezTo>
                <a:cubicBezTo>
                  <a:pt x="117853" y="120000"/>
                  <a:pt x="120000" y="90000"/>
                  <a:pt x="120000" y="60000"/>
                </a:cubicBezTo>
                <a:cubicBezTo>
                  <a:pt x="120000" y="57272"/>
                  <a:pt x="120000" y="54545"/>
                  <a:pt x="120000" y="51818"/>
                </a:cubicBezTo>
                <a:cubicBezTo>
                  <a:pt x="120000" y="51818"/>
                  <a:pt x="120000" y="51818"/>
                  <a:pt x="120000" y="51818"/>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1" name="Shape 231"/>
          <p:cNvSpPr/>
          <p:nvPr/>
        </p:nvSpPr>
        <p:spPr>
          <a:xfrm>
            <a:off x="3960685" y="3845543"/>
            <a:ext cx="852299" cy="61200"/>
          </a:xfrm>
          <a:custGeom>
            <a:avLst/>
            <a:gdLst/>
            <a:ahLst/>
            <a:cxnLst/>
            <a:rect l="0" t="0" r="0" b="0"/>
            <a:pathLst>
              <a:path w="120000" h="120000" extrusionOk="0">
                <a:moveTo>
                  <a:pt x="4682" y="120000"/>
                </a:moveTo>
                <a:cubicBezTo>
                  <a:pt x="115317" y="120000"/>
                  <a:pt x="115317" y="120000"/>
                  <a:pt x="115317" y="120000"/>
                </a:cubicBezTo>
                <a:cubicBezTo>
                  <a:pt x="117853" y="120000"/>
                  <a:pt x="120000" y="92727"/>
                  <a:pt x="120000" y="60000"/>
                </a:cubicBezTo>
                <a:cubicBezTo>
                  <a:pt x="120000" y="57272"/>
                  <a:pt x="120000" y="54545"/>
                  <a:pt x="120000" y="51818"/>
                </a:cubicBezTo>
                <a:cubicBezTo>
                  <a:pt x="120000" y="51818"/>
                  <a:pt x="120000" y="51818"/>
                  <a:pt x="120000" y="51818"/>
                </a:cubicBezTo>
                <a:cubicBezTo>
                  <a:pt x="120000" y="51818"/>
                  <a:pt x="120000" y="51818"/>
                  <a:pt x="120000" y="51818"/>
                </a:cubicBezTo>
                <a:cubicBezTo>
                  <a:pt x="119804" y="32727"/>
                  <a:pt x="118829" y="16363"/>
                  <a:pt x="117463" y="8181"/>
                </a:cubicBezTo>
                <a:cubicBezTo>
                  <a:pt x="117463" y="8181"/>
                  <a:pt x="117463" y="8181"/>
                  <a:pt x="117268" y="8181"/>
                </a:cubicBezTo>
                <a:cubicBezTo>
                  <a:pt x="117073" y="5454"/>
                  <a:pt x="116878" y="5454"/>
                  <a:pt x="116682" y="5454"/>
                </a:cubicBezTo>
                <a:cubicBezTo>
                  <a:pt x="116682" y="5454"/>
                  <a:pt x="116682" y="5454"/>
                  <a:pt x="116682" y="5454"/>
                </a:cubicBezTo>
                <a:cubicBezTo>
                  <a:pt x="116487" y="2727"/>
                  <a:pt x="116292" y="2727"/>
                  <a:pt x="116097" y="2727"/>
                </a:cubicBezTo>
                <a:cubicBezTo>
                  <a:pt x="116097" y="2727"/>
                  <a:pt x="116097" y="2727"/>
                  <a:pt x="115902" y="2727"/>
                </a:cubicBezTo>
                <a:cubicBezTo>
                  <a:pt x="115707" y="2727"/>
                  <a:pt x="115512" y="0"/>
                  <a:pt x="115317" y="0"/>
                </a:cubicBezTo>
                <a:cubicBezTo>
                  <a:pt x="4682" y="0"/>
                  <a:pt x="4682" y="0"/>
                  <a:pt x="4682" y="0"/>
                </a:cubicBezTo>
                <a:cubicBezTo>
                  <a:pt x="4487" y="0"/>
                  <a:pt x="4292" y="2727"/>
                  <a:pt x="4097" y="2727"/>
                </a:cubicBezTo>
                <a:cubicBezTo>
                  <a:pt x="3902" y="2727"/>
                  <a:pt x="3902" y="2727"/>
                  <a:pt x="3902" y="2727"/>
                </a:cubicBezTo>
                <a:cubicBezTo>
                  <a:pt x="3707" y="2727"/>
                  <a:pt x="3512" y="2727"/>
                  <a:pt x="3317" y="5454"/>
                </a:cubicBezTo>
                <a:cubicBezTo>
                  <a:pt x="3121" y="5454"/>
                  <a:pt x="3121" y="5454"/>
                  <a:pt x="3121" y="5454"/>
                </a:cubicBezTo>
                <a:cubicBezTo>
                  <a:pt x="2926" y="5454"/>
                  <a:pt x="2731" y="5454"/>
                  <a:pt x="2536" y="8181"/>
                </a:cubicBezTo>
                <a:cubicBezTo>
                  <a:pt x="2536" y="8181"/>
                  <a:pt x="2536" y="8181"/>
                  <a:pt x="2536" y="8181"/>
                </a:cubicBezTo>
                <a:cubicBezTo>
                  <a:pt x="2341" y="8181"/>
                  <a:pt x="2146" y="10909"/>
                  <a:pt x="1951" y="10909"/>
                </a:cubicBezTo>
                <a:cubicBezTo>
                  <a:pt x="1951" y="10909"/>
                  <a:pt x="1951" y="10909"/>
                  <a:pt x="1951" y="13636"/>
                </a:cubicBezTo>
                <a:cubicBezTo>
                  <a:pt x="1951" y="13636"/>
                  <a:pt x="1951" y="13636"/>
                  <a:pt x="1951" y="13636"/>
                </a:cubicBezTo>
                <a:cubicBezTo>
                  <a:pt x="975" y="21818"/>
                  <a:pt x="195" y="35454"/>
                  <a:pt x="0" y="51818"/>
                </a:cubicBezTo>
                <a:cubicBezTo>
                  <a:pt x="0" y="51818"/>
                  <a:pt x="0" y="51818"/>
                  <a:pt x="0" y="51818"/>
                </a:cubicBezTo>
                <a:cubicBezTo>
                  <a:pt x="0" y="51818"/>
                  <a:pt x="0" y="51818"/>
                  <a:pt x="0" y="51818"/>
                </a:cubicBezTo>
                <a:cubicBezTo>
                  <a:pt x="0" y="54545"/>
                  <a:pt x="0" y="57272"/>
                  <a:pt x="0" y="60000"/>
                </a:cubicBezTo>
                <a:cubicBezTo>
                  <a:pt x="0" y="92727"/>
                  <a:pt x="1951" y="120000"/>
                  <a:pt x="4682" y="120000"/>
                </a:cubicBezTo>
                <a:close/>
              </a:path>
            </a:pathLst>
          </a:custGeom>
          <a:solidFill>
            <a:srgbClr val="A5A5A5"/>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2" name="Shape 232"/>
          <p:cNvSpPr/>
          <p:nvPr/>
        </p:nvSpPr>
        <p:spPr>
          <a:xfrm>
            <a:off x="2135986" y="3182452"/>
            <a:ext cx="1817699" cy="452400"/>
          </a:xfrm>
          <a:custGeom>
            <a:avLst/>
            <a:gdLst/>
            <a:ahLst/>
            <a:cxnLst/>
            <a:rect l="0" t="0" r="0" b="0"/>
            <a:pathLst>
              <a:path w="120000" h="120000" extrusionOk="0">
                <a:moveTo>
                  <a:pt x="119999" y="0"/>
                </a:moveTo>
                <a:lnTo>
                  <a:pt x="12334" y="0"/>
                </a:lnTo>
                <a:lnTo>
                  <a:pt x="0" y="59879"/>
                </a:lnTo>
                <a:lnTo>
                  <a:pt x="12334" y="120000"/>
                </a:lnTo>
                <a:lnTo>
                  <a:pt x="119999" y="120000"/>
                </a:lnTo>
                <a:lnTo>
                  <a:pt x="119999" y="0"/>
                </a:lnTo>
                <a:close/>
              </a:path>
            </a:pathLst>
          </a:custGeom>
          <a:solidFill>
            <a:srgbClr val="1155CC">
              <a:alpha val="42690"/>
            </a:srgbClr>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3" name="Shape 233"/>
          <p:cNvSpPr/>
          <p:nvPr/>
        </p:nvSpPr>
        <p:spPr>
          <a:xfrm>
            <a:off x="3633088" y="1249500"/>
            <a:ext cx="1504500" cy="454500"/>
          </a:xfrm>
          <a:custGeom>
            <a:avLst/>
            <a:gdLst/>
            <a:ahLst/>
            <a:cxnLst/>
            <a:rect l="0" t="0" r="0" b="0"/>
            <a:pathLst>
              <a:path w="120000" h="120000" extrusionOk="0">
                <a:moveTo>
                  <a:pt x="60057" y="120000"/>
                </a:moveTo>
                <a:cubicBezTo>
                  <a:pt x="83094" y="120000"/>
                  <a:pt x="104412" y="108987"/>
                  <a:pt x="120000" y="88860"/>
                </a:cubicBezTo>
                <a:cubicBezTo>
                  <a:pt x="105329" y="34936"/>
                  <a:pt x="83782" y="0"/>
                  <a:pt x="60057" y="0"/>
                </a:cubicBezTo>
                <a:cubicBezTo>
                  <a:pt x="35300" y="0"/>
                  <a:pt x="14670" y="36455"/>
                  <a:pt x="0" y="90379"/>
                </a:cubicBezTo>
                <a:cubicBezTo>
                  <a:pt x="15587" y="110506"/>
                  <a:pt x="37134" y="120000"/>
                  <a:pt x="60057" y="120000"/>
                </a:cubicBezTo>
              </a:path>
            </a:pathLst>
          </a:custGeom>
          <a:solidFill>
            <a:srgbClr val="00B2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4" name="Shape 234"/>
          <p:cNvSpPr/>
          <p:nvPr/>
        </p:nvSpPr>
        <p:spPr>
          <a:xfrm>
            <a:off x="3445606" y="2639080"/>
            <a:ext cx="1878600" cy="560400"/>
          </a:xfrm>
          <a:custGeom>
            <a:avLst/>
            <a:gdLst/>
            <a:ahLst/>
            <a:cxnLst/>
            <a:rect l="0" t="0" r="0" b="0"/>
            <a:pathLst>
              <a:path w="120000" h="120000" extrusionOk="0">
                <a:moveTo>
                  <a:pt x="59953" y="11692"/>
                </a:moveTo>
                <a:cubicBezTo>
                  <a:pt x="39164" y="11692"/>
                  <a:pt x="19025" y="7692"/>
                  <a:pt x="0" y="0"/>
                </a:cubicBezTo>
                <a:cubicBezTo>
                  <a:pt x="1856" y="15076"/>
                  <a:pt x="4269" y="29230"/>
                  <a:pt x="7053" y="42461"/>
                </a:cubicBezTo>
                <a:cubicBezTo>
                  <a:pt x="7238" y="43692"/>
                  <a:pt x="15498" y="82461"/>
                  <a:pt x="19675" y="116307"/>
                </a:cubicBezTo>
                <a:cubicBezTo>
                  <a:pt x="32946" y="118769"/>
                  <a:pt x="46496" y="120000"/>
                  <a:pt x="60232" y="120000"/>
                </a:cubicBezTo>
                <a:cubicBezTo>
                  <a:pt x="73689" y="120000"/>
                  <a:pt x="86867" y="118769"/>
                  <a:pt x="99860" y="116307"/>
                </a:cubicBezTo>
                <a:cubicBezTo>
                  <a:pt x="103109" y="90153"/>
                  <a:pt x="108491" y="62461"/>
                  <a:pt x="110812" y="51076"/>
                </a:cubicBezTo>
                <a:cubicBezTo>
                  <a:pt x="114524" y="35692"/>
                  <a:pt x="117587" y="18461"/>
                  <a:pt x="119999" y="0"/>
                </a:cubicBezTo>
                <a:cubicBezTo>
                  <a:pt x="100974" y="7692"/>
                  <a:pt x="80835" y="11692"/>
                  <a:pt x="59953" y="11692"/>
                </a:cubicBezTo>
              </a:path>
            </a:pathLst>
          </a:custGeom>
          <a:solidFill>
            <a:srgbClr val="00B2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5" name="Shape 235"/>
          <p:cNvSpPr/>
          <p:nvPr/>
        </p:nvSpPr>
        <p:spPr>
          <a:xfrm>
            <a:off x="5396768" y="2078887"/>
            <a:ext cx="5700" cy="5100"/>
          </a:xfrm>
          <a:custGeom>
            <a:avLst/>
            <a:gdLst/>
            <a:ahLst/>
            <a:cxnLst/>
            <a:rect l="0" t="0" r="0" b="0"/>
            <a:pathLst>
              <a:path w="120000" h="120000" extrusionOk="0">
                <a:moveTo>
                  <a:pt x="120000" y="90000"/>
                </a:moveTo>
                <a:cubicBezTo>
                  <a:pt x="120000" y="90000"/>
                  <a:pt x="120000" y="0"/>
                  <a:pt x="0" y="0"/>
                </a:cubicBezTo>
                <a:cubicBezTo>
                  <a:pt x="0" y="120000"/>
                  <a:pt x="0" y="120000"/>
                  <a:pt x="0" y="120000"/>
                </a:cubicBezTo>
                <a:lnTo>
                  <a:pt x="120000" y="90000"/>
                </a:lnTo>
                <a:close/>
              </a:path>
            </a:pathLst>
          </a:custGeom>
          <a:solidFill>
            <a:srgbClr val="231F20"/>
          </a:solidFill>
          <a:ln>
            <a:noFill/>
          </a:ln>
        </p:spPr>
        <p:txBody>
          <a:bodyPr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Arial"/>
              <a:ea typeface="Arial"/>
              <a:cs typeface="Arial"/>
              <a:sym typeface="Arial"/>
            </a:endParaRPr>
          </a:p>
        </p:txBody>
      </p:sp>
      <p:sp>
        <p:nvSpPr>
          <p:cNvPr id="236" name="Shape 236"/>
          <p:cNvSpPr/>
          <p:nvPr/>
        </p:nvSpPr>
        <p:spPr>
          <a:xfrm>
            <a:off x="3762741" y="3182429"/>
            <a:ext cx="1241100" cy="452400"/>
          </a:xfrm>
          <a:custGeom>
            <a:avLst/>
            <a:gdLst/>
            <a:ahLst/>
            <a:cxnLst/>
            <a:rect l="0" t="0" r="0" b="0"/>
            <a:pathLst>
              <a:path w="120000" h="120000" extrusionOk="0">
                <a:moveTo>
                  <a:pt x="60694" y="4571"/>
                </a:moveTo>
                <a:cubicBezTo>
                  <a:pt x="40138" y="4571"/>
                  <a:pt x="19861" y="3047"/>
                  <a:pt x="0" y="0"/>
                </a:cubicBezTo>
                <a:cubicBezTo>
                  <a:pt x="555" y="3428"/>
                  <a:pt x="1111" y="6857"/>
                  <a:pt x="1527" y="10285"/>
                </a:cubicBezTo>
                <a:cubicBezTo>
                  <a:pt x="7222" y="55238"/>
                  <a:pt x="6944" y="120000"/>
                  <a:pt x="21527" y="120000"/>
                </a:cubicBezTo>
                <a:cubicBezTo>
                  <a:pt x="59861" y="120000"/>
                  <a:pt x="59861" y="120000"/>
                  <a:pt x="59861" y="120000"/>
                </a:cubicBezTo>
                <a:cubicBezTo>
                  <a:pt x="60277" y="120000"/>
                  <a:pt x="60277" y="120000"/>
                  <a:pt x="60277" y="120000"/>
                </a:cubicBezTo>
                <a:cubicBezTo>
                  <a:pt x="98472" y="120000"/>
                  <a:pt x="98472" y="120000"/>
                  <a:pt x="98472" y="120000"/>
                </a:cubicBezTo>
                <a:cubicBezTo>
                  <a:pt x="113055" y="120000"/>
                  <a:pt x="112777" y="55238"/>
                  <a:pt x="118611" y="10285"/>
                </a:cubicBezTo>
                <a:cubicBezTo>
                  <a:pt x="119027" y="6857"/>
                  <a:pt x="119444" y="3428"/>
                  <a:pt x="120000" y="0"/>
                </a:cubicBezTo>
                <a:cubicBezTo>
                  <a:pt x="100555" y="3047"/>
                  <a:pt x="80833" y="4571"/>
                  <a:pt x="60694" y="4571"/>
                </a:cubicBezTo>
              </a:path>
            </a:pathLst>
          </a:custGeom>
          <a:solidFill>
            <a:srgbClr val="1155C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237" name="Shape 237"/>
          <p:cNvSpPr txBox="1"/>
          <p:nvPr/>
        </p:nvSpPr>
        <p:spPr>
          <a:xfrm>
            <a:off x="4947355" y="1606457"/>
            <a:ext cx="2445119" cy="517199"/>
          </a:xfrm>
          <a:prstGeom prst="rect">
            <a:avLst/>
          </a:prstGeom>
          <a:noFill/>
          <a:ln>
            <a:noFill/>
          </a:ln>
        </p:spPr>
        <p:txBody>
          <a:bodyPr lIns="91425" tIns="45700" rIns="91425" bIns="45700" anchor="ctr" anchorCtr="0">
            <a:noAutofit/>
          </a:bodyPr>
          <a:lstStyle/>
          <a:p>
            <a:pPr>
              <a:buSzPct val="25000"/>
            </a:pPr>
            <a:r>
              <a:rPr lang="en-US" sz="1000" dirty="0"/>
              <a:t>Company Module Use Case Diagram</a:t>
            </a:r>
          </a:p>
          <a:p>
            <a:pPr marL="0" marR="0" lvl="0" indent="0" algn="l" rtl="0">
              <a:spcBef>
                <a:spcPts val="0"/>
              </a:spcBef>
              <a:buSzPct val="25000"/>
              <a:buNone/>
            </a:pPr>
            <a:endParaRPr lang="en" sz="1000" b="0" i="0" u="none" strike="noStrike" cap="none" dirty="0">
              <a:solidFill>
                <a:srgbClr val="FFFFFF"/>
              </a:solidFill>
              <a:latin typeface="Muli"/>
              <a:ea typeface="Muli"/>
              <a:cs typeface="Muli"/>
              <a:sym typeface="Muli"/>
            </a:endParaRPr>
          </a:p>
        </p:txBody>
      </p:sp>
      <p:sp>
        <p:nvSpPr>
          <p:cNvPr id="238" name="Shape 238"/>
          <p:cNvSpPr txBox="1"/>
          <p:nvPr/>
        </p:nvSpPr>
        <p:spPr>
          <a:xfrm>
            <a:off x="4540165" y="2698079"/>
            <a:ext cx="2611648" cy="517199"/>
          </a:xfrm>
          <a:prstGeom prst="rect">
            <a:avLst/>
          </a:prstGeom>
          <a:noFill/>
          <a:ln>
            <a:noFill/>
          </a:ln>
        </p:spPr>
        <p:txBody>
          <a:bodyPr lIns="91425" tIns="45700" rIns="91425" bIns="45700" anchor="ctr" anchorCtr="0">
            <a:noAutofit/>
          </a:bodyPr>
          <a:lstStyle/>
          <a:p>
            <a:pPr>
              <a:buSzPct val="25000"/>
            </a:pPr>
            <a:r>
              <a:rPr lang="en-US" sz="1000" dirty="0"/>
              <a:t>Student Module Use Case Diagram</a:t>
            </a:r>
          </a:p>
          <a:p>
            <a:pPr marL="0" marR="0" lvl="0" indent="0" algn="l" rtl="0">
              <a:spcBef>
                <a:spcPts val="0"/>
              </a:spcBef>
              <a:buSzPct val="25000"/>
              <a:buNone/>
            </a:pPr>
            <a:endParaRPr lang="en" sz="1000" b="0" i="0" u="none" strike="noStrike" cap="none" dirty="0">
              <a:solidFill>
                <a:srgbClr val="FFFFFF"/>
              </a:solidFill>
              <a:latin typeface="Muli"/>
              <a:ea typeface="Muli"/>
              <a:cs typeface="Muli"/>
              <a:sym typeface="Muli"/>
            </a:endParaRPr>
          </a:p>
        </p:txBody>
      </p:sp>
      <p:sp>
        <p:nvSpPr>
          <p:cNvPr id="239" name="Shape 239"/>
          <p:cNvSpPr txBox="1"/>
          <p:nvPr/>
        </p:nvSpPr>
        <p:spPr>
          <a:xfrm>
            <a:off x="2207188" y="3256396"/>
            <a:ext cx="2097654" cy="439500"/>
          </a:xfrm>
          <a:prstGeom prst="rect">
            <a:avLst/>
          </a:prstGeom>
          <a:noFill/>
          <a:ln>
            <a:noFill/>
          </a:ln>
        </p:spPr>
        <p:txBody>
          <a:bodyPr lIns="91425" tIns="45700" rIns="91425" bIns="45700" anchor="ctr" anchorCtr="0">
            <a:noAutofit/>
          </a:bodyPr>
          <a:lstStyle/>
          <a:p>
            <a:pPr algn="r">
              <a:buSzPct val="25000"/>
            </a:pPr>
            <a:r>
              <a:rPr lang="en-US" sz="1000" dirty="0"/>
              <a:t>Student Module Activity Diagram</a:t>
            </a:r>
          </a:p>
          <a:p>
            <a:pPr marL="0" marR="0" lvl="0" indent="0" algn="r" rtl="0">
              <a:spcBef>
                <a:spcPts val="0"/>
              </a:spcBef>
              <a:buSzPct val="25000"/>
              <a:buNone/>
            </a:pPr>
            <a:endParaRPr lang="en" sz="1000" b="0" i="0" u="none" strike="noStrike" cap="none" dirty="0">
              <a:solidFill>
                <a:srgbClr val="FFFFFF"/>
              </a:solidFill>
              <a:latin typeface="Muli"/>
              <a:ea typeface="Muli"/>
              <a:cs typeface="Muli"/>
              <a:sym typeface="Muli"/>
            </a:endParaRPr>
          </a:p>
        </p:txBody>
      </p:sp>
      <p:sp>
        <p:nvSpPr>
          <p:cNvPr id="240" name="Shape 240"/>
          <p:cNvSpPr txBox="1"/>
          <p:nvPr/>
        </p:nvSpPr>
        <p:spPr>
          <a:xfrm>
            <a:off x="1740594" y="2125243"/>
            <a:ext cx="2130916" cy="560400"/>
          </a:xfrm>
          <a:prstGeom prst="rect">
            <a:avLst/>
          </a:prstGeom>
          <a:noFill/>
          <a:ln>
            <a:noFill/>
          </a:ln>
        </p:spPr>
        <p:txBody>
          <a:bodyPr lIns="91425" tIns="45700" rIns="91425" bIns="45700" anchor="ctr" anchorCtr="0">
            <a:noAutofit/>
          </a:bodyPr>
          <a:lstStyle/>
          <a:p>
            <a:pPr algn="r">
              <a:buSzPct val="25000"/>
            </a:pPr>
            <a:r>
              <a:rPr lang="en-US" sz="1000" dirty="0"/>
              <a:t>Company Module Activity Diagram</a:t>
            </a:r>
          </a:p>
          <a:p>
            <a:pPr marL="0" marR="0" lvl="0" indent="0" algn="r" rtl="0">
              <a:spcBef>
                <a:spcPts val="0"/>
              </a:spcBef>
              <a:buSzPct val="25000"/>
              <a:buNone/>
            </a:pPr>
            <a:r>
              <a:rPr lang="en" sz="1000" b="0" i="0" u="none" strike="noStrike" cap="none" dirty="0" smtClean="0">
                <a:solidFill>
                  <a:srgbClr val="FFFFFF"/>
                </a:solidFill>
                <a:latin typeface="Muli"/>
                <a:ea typeface="Muli"/>
                <a:cs typeface="Muli"/>
                <a:sym typeface="Muli"/>
              </a:rPr>
              <a:t>.</a:t>
            </a:r>
            <a:endParaRPr lang="en" sz="1000" b="0" i="0" u="none" strike="noStrike" cap="none" dirty="0">
              <a:solidFill>
                <a:srgbClr val="FFFFFF"/>
              </a:solidFill>
              <a:latin typeface="Muli"/>
              <a:ea typeface="Muli"/>
              <a:cs typeface="Muli"/>
              <a:sym typeface="Muli"/>
            </a:endParaRPr>
          </a:p>
        </p:txBody>
      </p:sp>
      <p:grpSp>
        <p:nvGrpSpPr>
          <p:cNvPr id="241" name="Shape 241"/>
          <p:cNvGrpSpPr/>
          <p:nvPr/>
        </p:nvGrpSpPr>
        <p:grpSpPr>
          <a:xfrm>
            <a:off x="4251603" y="2310716"/>
            <a:ext cx="265703" cy="249986"/>
            <a:chOff x="5972700" y="2330200"/>
            <a:chExt cx="411625" cy="387275"/>
          </a:xfrm>
        </p:grpSpPr>
        <p:sp>
          <p:nvSpPr>
            <p:cNvPr id="242" name="Shape 242"/>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44" name="Shape 244"/>
          <p:cNvGrpSpPr/>
          <p:nvPr/>
        </p:nvGrpSpPr>
        <p:grpSpPr>
          <a:xfrm>
            <a:off x="4239419" y="1841678"/>
            <a:ext cx="290071" cy="194957"/>
            <a:chOff x="1244800" y="3717225"/>
            <a:chExt cx="449375" cy="302025"/>
          </a:xfrm>
        </p:grpSpPr>
        <p:sp>
          <p:nvSpPr>
            <p:cNvPr id="245" name="Shape 245"/>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6" name="Shape 246"/>
            <p:cNvSpPr/>
            <p:nvPr/>
          </p:nvSpPr>
          <p:spPr>
            <a:xfrm>
              <a:off x="1244800" y="3795150"/>
              <a:ext cx="449375" cy="25"/>
            </a:xfrm>
            <a:custGeom>
              <a:avLst/>
              <a:gdLst/>
              <a:ahLst/>
              <a:cxnLst/>
              <a:rect l="0" t="0" r="0" b="0"/>
              <a:pathLst>
                <a:path w="17975" h="1" fill="none" extrusionOk="0">
                  <a:moveTo>
                    <a:pt x="17974" y="1"/>
                  </a:moveTo>
                  <a:lnTo>
                    <a:pt x="0"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7" name="Shape 247"/>
            <p:cNvSpPr/>
            <p:nvPr/>
          </p:nvSpPr>
          <p:spPr>
            <a:xfrm>
              <a:off x="1244800" y="3853000"/>
              <a:ext cx="449375" cy="25"/>
            </a:xfrm>
            <a:custGeom>
              <a:avLst/>
              <a:gdLst/>
              <a:ahLst/>
              <a:cxnLst/>
              <a:rect l="0" t="0" r="0" b="0"/>
              <a:pathLst>
                <a:path w="17975" h="1" fill="none" extrusionOk="0">
                  <a:moveTo>
                    <a:pt x="0" y="0"/>
                  </a:moveTo>
                  <a:lnTo>
                    <a:pt x="17974"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8" name="Shape 248"/>
            <p:cNvSpPr/>
            <p:nvPr/>
          </p:nvSpPr>
          <p:spPr>
            <a:xfrm>
              <a:off x="1302625" y="3893800"/>
              <a:ext cx="161375" cy="25"/>
            </a:xfrm>
            <a:custGeom>
              <a:avLst/>
              <a:gdLst/>
              <a:ahLst/>
              <a:cxnLst/>
              <a:rect l="0" t="0" r="0" b="0"/>
              <a:pathLst>
                <a:path w="6455" h="1" fill="none" extrusionOk="0">
                  <a:moveTo>
                    <a:pt x="6455" y="0"/>
                  </a:moveTo>
                  <a:lnTo>
                    <a:pt x="1"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9" name="Shape 249"/>
            <p:cNvSpPr/>
            <p:nvPr/>
          </p:nvSpPr>
          <p:spPr>
            <a:xfrm>
              <a:off x="1302625" y="3933975"/>
              <a:ext cx="110250" cy="25"/>
            </a:xfrm>
            <a:custGeom>
              <a:avLst/>
              <a:gdLst/>
              <a:ahLst/>
              <a:cxnLst/>
              <a:rect l="0" t="0" r="0" b="0"/>
              <a:pathLst>
                <a:path w="4410" h="1" fill="none" extrusionOk="0">
                  <a:moveTo>
                    <a:pt x="4409" y="1"/>
                  </a:move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0" name="Shape 250"/>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51" name="Shape 251"/>
          <p:cNvGrpSpPr/>
          <p:nvPr/>
        </p:nvGrpSpPr>
        <p:grpSpPr>
          <a:xfrm>
            <a:off x="4243349" y="1371310"/>
            <a:ext cx="282212" cy="220502"/>
            <a:chOff x="1923075" y="3694075"/>
            <a:chExt cx="437200" cy="341600"/>
          </a:xfrm>
        </p:grpSpPr>
        <p:sp>
          <p:nvSpPr>
            <p:cNvPr id="252" name="Shape 252"/>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3" name="Shape 253"/>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4" name="Shape 254"/>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5" name="Shape 255"/>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7" name="Shape 257"/>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8" name="Shape 258"/>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9" name="Shape 259"/>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0" name="Shape 260"/>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1" name="Shape 261"/>
          <p:cNvGrpSpPr/>
          <p:nvPr/>
        </p:nvGrpSpPr>
        <p:grpSpPr>
          <a:xfrm>
            <a:off x="4248852" y="3303376"/>
            <a:ext cx="271206" cy="240949"/>
            <a:chOff x="5292575" y="3681900"/>
            <a:chExt cx="420150" cy="373275"/>
          </a:xfrm>
        </p:grpSpPr>
        <p:sp>
          <p:nvSpPr>
            <p:cNvPr id="262" name="Shape 262"/>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7" name="Shape 267"/>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8" name="Shape 268"/>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69" name="Shape 269"/>
          <p:cNvGrpSpPr/>
          <p:nvPr/>
        </p:nvGrpSpPr>
        <p:grpSpPr>
          <a:xfrm>
            <a:off x="4301525" y="2805919"/>
            <a:ext cx="165861" cy="262960"/>
            <a:chOff x="6718575" y="2318625"/>
            <a:chExt cx="256950" cy="407375"/>
          </a:xfrm>
        </p:grpSpPr>
        <p:sp>
          <p:nvSpPr>
            <p:cNvPr id="270" name="Shape 27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6" name="Shape 27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221"/>
                                        </p:tgtEl>
                                      </p:cBhvr>
                                    </p:animEffect>
                                    <p:set>
                                      <p:cBhvr>
                                        <p:cTn id="7" dur="1" fill="hold">
                                          <p:stCondLst>
                                            <p:cond delay="499"/>
                                          </p:stCondLst>
                                        </p:cTn>
                                        <p:tgtEl>
                                          <p:spTgt spid="2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217">
                                            <p:txEl>
                                              <p:pRg st="0" end="0"/>
                                            </p:txEl>
                                          </p:spTgt>
                                        </p:tgtEl>
                                        <p:attrNameLst>
                                          <p:attrName>style.visibility</p:attrName>
                                        </p:attrNameLst>
                                      </p:cBhvr>
                                      <p:to>
                                        <p:strVal val="visible"/>
                                      </p:to>
                                    </p:set>
                                    <p:anim calcmode="lin" valueType="num">
                                      <p:cBhvr>
                                        <p:cTn id="12" dur="500" fill="hold"/>
                                        <p:tgtEl>
                                          <p:spTgt spid="21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21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237">
                                            <p:txEl>
                                              <p:pRg st="0" end="0"/>
                                            </p:txEl>
                                          </p:spTgt>
                                        </p:tgtEl>
                                        <p:attrNameLst>
                                          <p:attrName>style.visibility</p:attrName>
                                        </p:attrNameLst>
                                      </p:cBhvr>
                                      <p:to>
                                        <p:strVal val="visible"/>
                                      </p:to>
                                    </p:set>
                                    <p:anim calcmode="lin" valueType="num">
                                      <p:cBhvr>
                                        <p:cTn id="18" dur="500" fill="hold"/>
                                        <p:tgtEl>
                                          <p:spTgt spid="237">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23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10" fill="hold" nodeType="clickEffect">
                                  <p:stCondLst>
                                    <p:cond delay="0"/>
                                  </p:stCondLst>
                                  <p:childTnLst>
                                    <p:set>
                                      <p:cBhvr>
                                        <p:cTn id="23" dur="1" fill="hold">
                                          <p:stCondLst>
                                            <p:cond delay="0"/>
                                          </p:stCondLst>
                                        </p:cTn>
                                        <p:tgtEl>
                                          <p:spTgt spid="240">
                                            <p:txEl>
                                              <p:pRg st="0" end="0"/>
                                            </p:txEl>
                                          </p:spTgt>
                                        </p:tgtEl>
                                        <p:attrNameLst>
                                          <p:attrName>style.visibility</p:attrName>
                                        </p:attrNameLst>
                                      </p:cBhvr>
                                      <p:to>
                                        <p:strVal val="visible"/>
                                      </p:to>
                                    </p:set>
                                    <p:anim calcmode="lin" valueType="num">
                                      <p:cBhvr>
                                        <p:cTn id="24" dur="500" fill="hold"/>
                                        <p:tgtEl>
                                          <p:spTgt spid="240">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24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238">
                                            <p:txEl>
                                              <p:pRg st="0" end="0"/>
                                            </p:txEl>
                                          </p:spTgt>
                                        </p:tgtEl>
                                        <p:attrNameLst>
                                          <p:attrName>style.visibility</p:attrName>
                                        </p:attrNameLst>
                                      </p:cBhvr>
                                      <p:to>
                                        <p:strVal val="visible"/>
                                      </p:to>
                                    </p:set>
                                    <p:anim calcmode="lin" valueType="num">
                                      <p:cBhvr>
                                        <p:cTn id="30" dur="500" fill="hold"/>
                                        <p:tgtEl>
                                          <p:spTgt spid="238">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23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239">
                                            <p:txEl>
                                              <p:pRg st="0" end="0"/>
                                            </p:txEl>
                                          </p:spTgt>
                                        </p:tgtEl>
                                        <p:attrNameLst>
                                          <p:attrName>style.visibility</p:attrName>
                                        </p:attrNameLst>
                                      </p:cBhvr>
                                      <p:to>
                                        <p:strVal val="visible"/>
                                      </p:to>
                                    </p:set>
                                    <p:anim calcmode="lin" valueType="num">
                                      <p:cBhvr>
                                        <p:cTn id="36" dur="500" fill="hold"/>
                                        <p:tgtEl>
                                          <p:spTgt spid="239">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239">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sz="1400" dirty="0">
                <a:solidFill>
                  <a:schemeClr val="tx1"/>
                </a:solidFill>
              </a:rPr>
              <a:t>Entity Relationship Diagram</a:t>
            </a:r>
            <a:endParaRPr lang="en" dirty="0"/>
          </a:p>
        </p:txBody>
      </p:sp>
      <p:pic>
        <p:nvPicPr>
          <p:cNvPr id="2" name="Picture 1"/>
          <p:cNvPicPr>
            <a:picLocks noChangeAspect="1"/>
          </p:cNvPicPr>
          <p:nvPr/>
        </p:nvPicPr>
        <p:blipFill>
          <a:blip r:embed="rId4"/>
          <a:stretch>
            <a:fillRect/>
          </a:stretch>
        </p:blipFill>
        <p:spPr>
          <a:xfrm>
            <a:off x="1190100" y="945746"/>
            <a:ext cx="6763800" cy="4197753"/>
          </a:xfrm>
          <a:prstGeom prst="rect">
            <a:avLst/>
          </a:prstGeom>
          <a:noFill/>
          <a:effectLst>
            <a:glow rad="127000">
              <a:schemeClr val="accent1">
                <a:alpha val="0"/>
              </a:schemeClr>
            </a:glow>
            <a:reflection endPos="0" dist="508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282"/>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amond(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5667153" y="703163"/>
            <a:ext cx="3305183" cy="4392903"/>
          </a:xfrm>
          <a:prstGeom prst="rect">
            <a:avLst/>
          </a:prstGeom>
        </p:spPr>
      </p:pic>
      <p:pic>
        <p:nvPicPr>
          <p:cNvPr id="6" name="Picture 5"/>
          <p:cNvPicPr>
            <a:picLocks noChangeAspect="1"/>
          </p:cNvPicPr>
          <p:nvPr/>
        </p:nvPicPr>
        <p:blipFill>
          <a:blip r:embed="rId5"/>
          <a:stretch>
            <a:fillRect/>
          </a:stretch>
        </p:blipFill>
        <p:spPr>
          <a:xfrm>
            <a:off x="2551812" y="703163"/>
            <a:ext cx="3019647" cy="4336669"/>
          </a:xfrm>
          <a:prstGeom prst="rect">
            <a:avLst/>
          </a:prstGeom>
        </p:spPr>
      </p:pic>
      <p:sp>
        <p:nvSpPr>
          <p:cNvPr id="10" name="TextBox 9"/>
          <p:cNvSpPr txBox="1"/>
          <p:nvPr/>
        </p:nvSpPr>
        <p:spPr>
          <a:xfrm>
            <a:off x="5544878" y="107755"/>
            <a:ext cx="3549731" cy="338554"/>
          </a:xfrm>
          <a:prstGeom prst="rect">
            <a:avLst/>
          </a:prstGeom>
          <a:noFill/>
        </p:spPr>
        <p:txBody>
          <a:bodyPr wrap="square" rtlCol="0">
            <a:spAutoFit/>
          </a:bodyPr>
          <a:lstStyle/>
          <a:p>
            <a:r>
              <a:rPr lang="en-US" sz="1600" dirty="0">
                <a:solidFill>
                  <a:schemeClr val="bg1"/>
                </a:solidFill>
              </a:rPr>
              <a:t>Company Module Activity Diagram</a:t>
            </a:r>
          </a:p>
        </p:txBody>
      </p:sp>
      <p:sp>
        <p:nvSpPr>
          <p:cNvPr id="12" name="TextBox 11"/>
          <p:cNvSpPr txBox="1"/>
          <p:nvPr/>
        </p:nvSpPr>
        <p:spPr>
          <a:xfrm>
            <a:off x="2551812" y="107755"/>
            <a:ext cx="3519380" cy="584775"/>
          </a:xfrm>
          <a:prstGeom prst="rect">
            <a:avLst/>
          </a:prstGeom>
          <a:noFill/>
        </p:spPr>
        <p:txBody>
          <a:bodyPr wrap="square" rtlCol="0">
            <a:spAutoFit/>
          </a:bodyPr>
          <a:lstStyle/>
          <a:p>
            <a:r>
              <a:rPr lang="en-US" sz="1600" dirty="0">
                <a:solidFill>
                  <a:schemeClr val="bg1"/>
                </a:solidFill>
              </a:rPr>
              <a:t>Company Module Use Case Diagram</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1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6"/>
                                        </p:tgtEl>
                                      </p:cBhvr>
                                    </p:animEffect>
                                    <p:anim calcmode="lin" valueType="num">
                                      <p:cBhvr>
                                        <p:cTn id="14" dur="1000"/>
                                        <p:tgtEl>
                                          <p:spTgt spid="6"/>
                                        </p:tgtEl>
                                        <p:attrNameLst>
                                          <p:attrName>ppt_x</p:attrName>
                                        </p:attrNameLst>
                                      </p:cBhvr>
                                      <p:tavLst>
                                        <p:tav tm="0">
                                          <p:val>
                                            <p:strVal val="ppt_x"/>
                                          </p:val>
                                        </p:tav>
                                        <p:tav tm="100000">
                                          <p:val>
                                            <p:strVal val="ppt_x"/>
                                          </p:val>
                                        </p:tav>
                                      </p:tavLst>
                                    </p:anim>
                                    <p:anim calcmode="lin" valueType="num">
                                      <p:cBhvr>
                                        <p:cTn id="15" dur="100" decel="100000"/>
                                        <p:tgtEl>
                                          <p:spTgt spid="6"/>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6"/>
                                        </p:tgtEl>
                                        <p:attrNameLst>
                                          <p:attrName>ppt_y</p:attrName>
                                        </p:attrNameLst>
                                      </p:cBhvr>
                                      <p:tavLst>
                                        <p:tav tm="0">
                                          <p:val>
                                            <p:strVal val="ppt_y"/>
                                          </p:val>
                                        </p:tav>
                                        <p:tav tm="100000">
                                          <p:val>
                                            <p:strVal val="ppt_y+1"/>
                                          </p:val>
                                        </p:tav>
                                      </p:tavLst>
                                    </p:anim>
                                    <p:set>
                                      <p:cBhvr>
                                        <p:cTn id="17" dur="1" fill="hold">
                                          <p:stCondLst>
                                            <p:cond delay="9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7"/>
        <p:cNvGrpSpPr/>
        <p:nvPr/>
      </p:nvGrpSpPr>
      <p:grpSpPr>
        <a:xfrm>
          <a:off x="0" y="0"/>
          <a:ext cx="0" cy="0"/>
          <a:chOff x="0" y="0"/>
          <a:chExt cx="0" cy="0"/>
        </a:xfrm>
      </p:grpSpPr>
      <p:sp>
        <p:nvSpPr>
          <p:cNvPr id="10" name="TextBox 9"/>
          <p:cNvSpPr txBox="1"/>
          <p:nvPr/>
        </p:nvSpPr>
        <p:spPr>
          <a:xfrm>
            <a:off x="5724912" y="107755"/>
            <a:ext cx="3419088" cy="584775"/>
          </a:xfrm>
          <a:prstGeom prst="rect">
            <a:avLst/>
          </a:prstGeom>
          <a:noFill/>
        </p:spPr>
        <p:txBody>
          <a:bodyPr wrap="square" rtlCol="0">
            <a:spAutoFit/>
          </a:bodyPr>
          <a:lstStyle/>
          <a:p>
            <a:r>
              <a:rPr lang="en-US" sz="1600" dirty="0"/>
              <a:t>Student Module Activity Diagram</a:t>
            </a:r>
          </a:p>
          <a:p>
            <a:endParaRPr lang="en-US" sz="1600" dirty="0">
              <a:solidFill>
                <a:schemeClr val="bg1"/>
              </a:solidFill>
            </a:endParaRPr>
          </a:p>
        </p:txBody>
      </p:sp>
      <p:sp>
        <p:nvSpPr>
          <p:cNvPr id="12" name="TextBox 11"/>
          <p:cNvSpPr txBox="1"/>
          <p:nvPr/>
        </p:nvSpPr>
        <p:spPr>
          <a:xfrm>
            <a:off x="2551812" y="107755"/>
            <a:ext cx="3042457" cy="584775"/>
          </a:xfrm>
          <a:prstGeom prst="rect">
            <a:avLst/>
          </a:prstGeom>
          <a:noFill/>
        </p:spPr>
        <p:txBody>
          <a:bodyPr wrap="square" rtlCol="0">
            <a:spAutoFit/>
          </a:bodyPr>
          <a:lstStyle/>
          <a:p>
            <a:r>
              <a:rPr lang="en-US" sz="1600" dirty="0"/>
              <a:t>Student Module Use Case Diagram</a:t>
            </a:r>
          </a:p>
        </p:txBody>
      </p:sp>
      <p:pic>
        <p:nvPicPr>
          <p:cNvPr id="2" name="Picture 1"/>
          <p:cNvPicPr>
            <a:picLocks noChangeAspect="1"/>
          </p:cNvPicPr>
          <p:nvPr/>
        </p:nvPicPr>
        <p:blipFill>
          <a:blip r:embed="rId4"/>
          <a:stretch>
            <a:fillRect/>
          </a:stretch>
        </p:blipFill>
        <p:spPr>
          <a:xfrm>
            <a:off x="2551814" y="692530"/>
            <a:ext cx="3042455" cy="4294139"/>
          </a:xfrm>
          <a:prstGeom prst="rect">
            <a:avLst/>
          </a:prstGeom>
        </p:spPr>
      </p:pic>
      <p:pic>
        <p:nvPicPr>
          <p:cNvPr id="3" name="Picture 2"/>
          <p:cNvPicPr>
            <a:picLocks noChangeAspect="1"/>
          </p:cNvPicPr>
          <p:nvPr/>
        </p:nvPicPr>
        <p:blipFill>
          <a:blip r:embed="rId5"/>
          <a:stretch>
            <a:fillRect/>
          </a:stretch>
        </p:blipFill>
        <p:spPr>
          <a:xfrm>
            <a:off x="5724912" y="692530"/>
            <a:ext cx="3270231" cy="4294139"/>
          </a:xfrm>
          <a:prstGeom prst="rect">
            <a:avLst/>
          </a:prstGeom>
        </p:spPr>
      </p:pic>
    </p:spTree>
    <p:extLst>
      <p:ext uri="{BB962C8B-B14F-4D97-AF65-F5344CB8AC3E}">
        <p14:creationId xmlns:p14="http://schemas.microsoft.com/office/powerpoint/2010/main" val="7719694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Scale>
                                      <p:cBhvr>
                                        <p:cTn id="7" dur="1000" decel="50000" fill="hold">
                                          <p:stCondLst>
                                            <p:cond delay="0"/>
                                          </p:stCondLst>
                                        </p:cTn>
                                        <p:tgtEl>
                                          <p:spTgt spid="1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
                                            <p:txEl>
                                              <p:pRg st="0" end="0"/>
                                            </p:txEl>
                                          </p:spTgt>
                                        </p:tgtEl>
                                        <p:attrNameLst>
                                          <p:attrName>ppt_x</p:attrName>
                                          <p:attrName>ppt_y</p:attrName>
                                        </p:attrNameLst>
                                      </p:cBhvr>
                                    </p:animMotion>
                                    <p:animEffect transition="in" filter="fade">
                                      <p:cBhvr>
                                        <p:cTn id="9" dur="1000"/>
                                        <p:tgtEl>
                                          <p:spTgt spid="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nodeType="clickEffect">
                                  <p:stCondLst>
                                    <p:cond delay="0"/>
                                  </p:stCondLst>
                                  <p:childTnLst>
                                    <p:anim calcmode="lin" valueType="num">
                                      <p:cBhvr>
                                        <p:cTn id="13" dur="1000"/>
                                        <p:tgtEl>
                                          <p:spTgt spid="2"/>
                                        </p:tgtEl>
                                        <p:attrNameLst>
                                          <p:attrName>ppt_w</p:attrName>
                                        </p:attrNameLst>
                                      </p:cBhvr>
                                      <p:tavLst>
                                        <p:tav tm="0">
                                          <p:val>
                                            <p:strVal val="ppt_w"/>
                                          </p:val>
                                        </p:tav>
                                        <p:tav tm="100000">
                                          <p:val>
                                            <p:fltVal val="0"/>
                                          </p:val>
                                        </p:tav>
                                      </p:tavLst>
                                    </p:anim>
                                    <p:anim calcmode="lin" valueType="num">
                                      <p:cBhvr>
                                        <p:cTn id="14" dur="1000"/>
                                        <p:tgtEl>
                                          <p:spTgt spid="2"/>
                                        </p:tgtEl>
                                        <p:attrNameLst>
                                          <p:attrName>ppt_h</p:attrName>
                                        </p:attrNameLst>
                                      </p:cBhvr>
                                      <p:tavLst>
                                        <p:tav tm="0">
                                          <p:val>
                                            <p:strVal val="ppt_h"/>
                                          </p:val>
                                        </p:tav>
                                        <p:tav tm="100000">
                                          <p:val>
                                            <p:fltVal val="0"/>
                                          </p:val>
                                        </p:tav>
                                      </p:tavLst>
                                    </p:anim>
                                    <p:anim calcmode="lin" valueType="num">
                                      <p:cBhvr>
                                        <p:cTn id="15" dur="1000"/>
                                        <p:tgtEl>
                                          <p:spTgt spid="2"/>
                                        </p:tgtEl>
                                        <p:attrNameLst>
                                          <p:attrName>style.rotation</p:attrName>
                                        </p:attrNameLst>
                                      </p:cBhvr>
                                      <p:tavLst>
                                        <p:tav tm="0">
                                          <p:val>
                                            <p:fltVal val="0"/>
                                          </p:val>
                                        </p:tav>
                                        <p:tav tm="100000">
                                          <p:val>
                                            <p:fltVal val="90"/>
                                          </p:val>
                                        </p:tav>
                                      </p:tavLst>
                                    </p:anim>
                                    <p:animEffect transition="out" filter="fade">
                                      <p:cBhvr>
                                        <p:cTn id="16" dur="1000"/>
                                        <p:tgtEl>
                                          <p:spTgt spid="2"/>
                                        </p:tgtEl>
                                      </p:cBhvr>
                                    </p:animEffect>
                                    <p:set>
                                      <p:cBhvr>
                                        <p:cTn id="17" dur="1" fill="hold">
                                          <p:stCondLst>
                                            <p:cond delay="9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barn(inVertical)">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0" presetClass="exit" presetSubtype="0" accel="100000" fill="hold" nodeType="clickEffect">
                                  <p:stCondLst>
                                    <p:cond delay="0"/>
                                  </p:stCondLst>
                                  <p:childTnLst>
                                    <p:anim calcmode="lin" valueType="num">
                                      <p:cBhvr>
                                        <p:cTn id="26" dur="1000"/>
                                        <p:tgtEl>
                                          <p:spTgt spid="3"/>
                                        </p:tgtEl>
                                        <p:attrNameLst>
                                          <p:attrName>ppt_w</p:attrName>
                                        </p:attrNameLst>
                                      </p:cBhvr>
                                      <p:tavLst>
                                        <p:tav tm="0">
                                          <p:val>
                                            <p:strVal val="ppt_w"/>
                                          </p:val>
                                        </p:tav>
                                        <p:tav tm="100000">
                                          <p:val>
                                            <p:strVal val="ppt_w+.3"/>
                                          </p:val>
                                        </p:tav>
                                      </p:tavLst>
                                    </p:anim>
                                    <p:anim calcmode="lin" valueType="num">
                                      <p:cBhvr>
                                        <p:cTn id="27" dur="1000"/>
                                        <p:tgtEl>
                                          <p:spTgt spid="3"/>
                                        </p:tgtEl>
                                        <p:attrNameLst>
                                          <p:attrName>ppt_h</p:attrName>
                                        </p:attrNameLst>
                                      </p:cBhvr>
                                      <p:tavLst>
                                        <p:tav tm="0">
                                          <p:val>
                                            <p:strVal val="ppt_h"/>
                                          </p:val>
                                        </p:tav>
                                        <p:tav tm="100000">
                                          <p:val>
                                            <p:strVal val="ppt_h"/>
                                          </p:val>
                                        </p:tav>
                                      </p:tavLst>
                                    </p:anim>
                                    <p:animEffect transition="out" filter="fade">
                                      <p:cBhvr>
                                        <p:cTn id="28" dur="1000"/>
                                        <p:tgtEl>
                                          <p:spTgt spid="3"/>
                                        </p:tgtEl>
                                      </p:cBhvr>
                                    </p:animEffect>
                                    <p:set>
                                      <p:cBhvr>
                                        <p:cTn id="29"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dirty="0"/>
          </a:p>
        </p:txBody>
      </p:sp>
      <p:sp>
        <p:nvSpPr>
          <p:cNvPr id="118" name="Shape 118"/>
          <p:cNvSpPr txBox="1">
            <a:spLocks noGrp="1"/>
          </p:cNvSpPr>
          <p:nvPr>
            <p:ph type="ctrTitle" idx="4294967295"/>
          </p:nvPr>
        </p:nvSpPr>
        <p:spPr>
          <a:xfrm>
            <a:off x="685800" y="0"/>
            <a:ext cx="7772400" cy="2578813"/>
          </a:xfrm>
          <a:prstGeom prst="rect">
            <a:avLst/>
          </a:prstGeom>
        </p:spPr>
        <p:txBody>
          <a:bodyPr lIns="91425" tIns="91425" rIns="91425" bIns="91425" anchor="b" anchorCtr="0">
            <a:noAutofit/>
          </a:bodyPr>
          <a:lstStyle/>
          <a:p>
            <a:pPr lvl="0">
              <a:spcBef>
                <a:spcPts val="0"/>
              </a:spcBef>
              <a:buNone/>
            </a:pPr>
            <a:r>
              <a:rPr lang="en" sz="8000" dirty="0" smtClean="0">
                <a:solidFill>
                  <a:srgbClr val="00B2FF"/>
                </a:solidFill>
              </a:rPr>
              <a:t>Good Everyone</a:t>
            </a:r>
            <a:endParaRPr lang="en" sz="8000" dirty="0">
              <a:solidFill>
                <a:srgbClr val="00B2FF"/>
              </a:solidFill>
            </a:endParaRPr>
          </a:p>
        </p:txBody>
      </p:sp>
      <p:sp>
        <p:nvSpPr>
          <p:cNvPr id="119" name="Shape 119"/>
          <p:cNvSpPr txBox="1">
            <a:spLocks noGrp="1"/>
          </p:cNvSpPr>
          <p:nvPr>
            <p:ph type="subTitle" idx="1"/>
          </p:nvPr>
        </p:nvSpPr>
        <p:spPr>
          <a:xfrm>
            <a:off x="876825" y="2688925"/>
            <a:ext cx="3173400"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dirty="0">
                <a:solidFill>
                  <a:srgbClr val="FFFFFF"/>
                </a:solidFill>
                <a:latin typeface="Muli"/>
                <a:ea typeface="Muli"/>
                <a:cs typeface="Muli"/>
                <a:sym typeface="Muli"/>
              </a:rPr>
              <a:t>I am </a:t>
            </a:r>
            <a:r>
              <a:rPr lang="en" sz="2400" b="1" dirty="0" smtClean="0">
                <a:solidFill>
                  <a:srgbClr val="FFFFFF"/>
                </a:solidFill>
                <a:latin typeface="Muli"/>
                <a:ea typeface="Muli"/>
                <a:cs typeface="Muli"/>
                <a:sym typeface="Muli"/>
              </a:rPr>
              <a:t>Anit Kumar</a:t>
            </a:r>
          </a:p>
          <a:p>
            <a:pPr lvl="0" rtl="0">
              <a:spcBef>
                <a:spcPts val="0"/>
              </a:spcBef>
              <a:buNone/>
            </a:pPr>
            <a:r>
              <a:rPr lang="en" sz="2400" b="1" dirty="0" smtClean="0">
                <a:solidFill>
                  <a:srgbClr val="FFFFFF"/>
                </a:solidFill>
                <a:latin typeface="Muli"/>
                <a:ea typeface="Muli"/>
                <a:cs typeface="Muli"/>
                <a:sym typeface="Muli"/>
              </a:rPr>
              <a:t>(1RN14MCA08)</a:t>
            </a:r>
            <a:endParaRPr lang="en" sz="2400" b="1" dirty="0">
              <a:solidFill>
                <a:srgbClr val="FFFFFF"/>
              </a:solidFill>
              <a:latin typeface="Muli"/>
              <a:ea typeface="Muli"/>
              <a:cs typeface="Muli"/>
              <a:sym typeface="Muli"/>
            </a:endParaRPr>
          </a:p>
          <a:p>
            <a:pPr lvl="0" rtl="0">
              <a:spcBef>
                <a:spcPts val="0"/>
              </a:spcBef>
              <a:buNone/>
            </a:pPr>
            <a:endParaRPr dirty="0">
              <a:solidFill>
                <a:srgbClr val="FFFFFF"/>
              </a:solidFill>
              <a:latin typeface="Muli"/>
              <a:ea typeface="Muli"/>
              <a:cs typeface="Muli"/>
              <a:sym typeface="Muli"/>
            </a:endParaRPr>
          </a:p>
          <a:p>
            <a:pPr lvl="0" rtl="0">
              <a:spcBef>
                <a:spcPts val="0"/>
              </a:spcBef>
              <a:buClr>
                <a:schemeClr val="dk1"/>
              </a:buClr>
              <a:buFont typeface="Arial"/>
              <a:buNone/>
            </a:pPr>
            <a:r>
              <a:rPr lang="en" dirty="0">
                <a:solidFill>
                  <a:srgbClr val="FFFFFF"/>
                </a:solidFill>
                <a:latin typeface="Muli"/>
                <a:ea typeface="Muli"/>
                <a:cs typeface="Muli"/>
                <a:sym typeface="Muli"/>
              </a:rPr>
              <a:t>I am here because I love to give presentations. </a:t>
            </a:r>
          </a:p>
          <a:p>
            <a:pPr lvl="0" rtl="0">
              <a:spcBef>
                <a:spcPts val="0"/>
              </a:spcBef>
              <a:buClr>
                <a:schemeClr val="dk1"/>
              </a:buClr>
              <a:buFont typeface="Arial"/>
              <a:buNone/>
            </a:pPr>
            <a:endParaRPr dirty="0">
              <a:solidFill>
                <a:srgbClr val="FFFFFF"/>
              </a:solidFill>
              <a:latin typeface="Muli"/>
              <a:ea typeface="Muli"/>
              <a:cs typeface="Muli"/>
              <a:sym typeface="Muli"/>
            </a:endParaRPr>
          </a:p>
          <a:p>
            <a:pPr lvl="0" rtl="0">
              <a:spcBef>
                <a:spcPts val="0"/>
              </a:spcBef>
              <a:buClr>
                <a:schemeClr val="dk1"/>
              </a:buClr>
              <a:buFont typeface="Arial"/>
              <a:buNone/>
            </a:pPr>
            <a:r>
              <a:rPr lang="en" dirty="0">
                <a:solidFill>
                  <a:srgbClr val="FFFFFF"/>
                </a:solidFill>
                <a:latin typeface="Muli"/>
                <a:ea typeface="Muli"/>
                <a:cs typeface="Muli"/>
                <a:sym typeface="Muli"/>
              </a:rPr>
              <a:t>You can find me at:</a:t>
            </a:r>
          </a:p>
          <a:p>
            <a:pPr lvl="0">
              <a:spcBef>
                <a:spcPts val="0"/>
              </a:spcBef>
              <a:buClr>
                <a:schemeClr val="dk1"/>
              </a:buClr>
              <a:buFont typeface="Arial"/>
              <a:buNone/>
            </a:pPr>
            <a:r>
              <a:rPr lang="en" dirty="0" smtClean="0">
                <a:solidFill>
                  <a:srgbClr val="FFFFFF"/>
                </a:solidFill>
                <a:latin typeface="Muli"/>
                <a:ea typeface="Muli"/>
                <a:cs typeface="Muli"/>
                <a:sym typeface="Muli"/>
              </a:rPr>
              <a:t>anikumarsingh99@gmail.com</a:t>
            </a:r>
            <a:endParaRPr lang="en" dirty="0">
              <a:solidFill>
                <a:srgbClr val="FFFFFF"/>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8"/>
                                        </p:tgtEl>
                                        <p:attrNameLst>
                                          <p:attrName>ppt_y</p:attrName>
                                        </p:attrNameLst>
                                      </p:cBhvr>
                                      <p:tavLst>
                                        <p:tav tm="0">
                                          <p:val>
                                            <p:strVal val="#ppt_y"/>
                                          </p:val>
                                        </p:tav>
                                        <p:tav tm="100000">
                                          <p:val>
                                            <p:strVal val="#ppt_y"/>
                                          </p:val>
                                        </p:tav>
                                      </p:tavLst>
                                    </p:anim>
                                    <p:anim calcmode="lin" valueType="num">
                                      <p:cBhvr>
                                        <p:cTn id="9" dur="500" fill="hold"/>
                                        <p:tgtEl>
                                          <p:spTgt spid="1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pic>
        <p:nvPicPr>
          <p:cNvPr id="288" name="Shape 288" descr="mapa_solido_n-01.png"/>
          <p:cNvPicPr preferRelativeResize="0"/>
          <p:nvPr/>
        </p:nvPicPr>
        <p:blipFill>
          <a:blip r:embed="rId4">
            <a:alphaModFix/>
          </a:blip>
          <a:stretch>
            <a:fillRect/>
          </a:stretch>
        </p:blipFill>
        <p:spPr>
          <a:xfrm>
            <a:off x="1030611" y="655370"/>
            <a:ext cx="6763800" cy="4452383"/>
          </a:xfrm>
          <a:prstGeom prst="rect">
            <a:avLst/>
          </a:prstGeom>
          <a:noFill/>
          <a:ln>
            <a:noFill/>
          </a:ln>
        </p:spPr>
      </p:pic>
      <p:sp>
        <p:nvSpPr>
          <p:cNvPr id="289" name="Shape 289"/>
          <p:cNvSpPr txBox="1">
            <a:spLocks noGrp="1"/>
          </p:cNvSpPr>
          <p:nvPr>
            <p:ph type="title"/>
          </p:nvPr>
        </p:nvSpPr>
        <p:spPr>
          <a:xfrm>
            <a:off x="1190099" y="79091"/>
            <a:ext cx="6763800" cy="503099"/>
          </a:xfrm>
          <a:prstGeom prst="rect">
            <a:avLst/>
          </a:prstGeom>
        </p:spPr>
        <p:txBody>
          <a:bodyPr lIns="91425" tIns="91425" rIns="91425" bIns="91425" anchor="t" anchorCtr="0">
            <a:noAutofit/>
          </a:bodyPr>
          <a:lstStyle/>
          <a:p>
            <a:pPr lvl="0"/>
            <a:r>
              <a:rPr lang="en-US" sz="3600" dirty="0"/>
              <a:t>Testing</a:t>
            </a:r>
            <a:endParaRPr lang="en" sz="3600" dirty="0"/>
          </a:p>
        </p:txBody>
      </p:sp>
      <p:sp>
        <p:nvSpPr>
          <p:cNvPr id="296" name="Shape 296"/>
          <p:cNvSpPr/>
          <p:nvPr/>
        </p:nvSpPr>
        <p:spPr>
          <a:xfrm>
            <a:off x="5518296" y="2748552"/>
            <a:ext cx="202500" cy="202500"/>
          </a:xfrm>
          <a:prstGeom prst="donut">
            <a:avLst>
              <a:gd name="adj" fmla="val 33123"/>
            </a:avLst>
          </a:prstGeom>
          <a:solidFill>
            <a:srgbClr val="00B2FF">
              <a:alpha val="73330"/>
            </a:srgbClr>
          </a:solidFill>
          <a:ln>
            <a:noFill/>
          </a:ln>
        </p:spPr>
        <p:txBody>
          <a:bodyPr lIns="91425" tIns="91425" rIns="91425" bIns="91425" anchor="ctr" anchorCtr="0">
            <a:noAutofit/>
          </a:bodyPr>
          <a:lstStyle/>
          <a:p>
            <a:pPr lvl="0" algn="ctr" rtl="0">
              <a:spcBef>
                <a:spcPts val="0"/>
              </a:spcBef>
              <a:buNone/>
            </a:pPr>
            <a:endParaRPr sz="1800" b="1">
              <a:solidFill>
                <a:srgbClr val="00B2FF"/>
              </a:solidFill>
              <a:latin typeface="Muli"/>
              <a:ea typeface="Muli"/>
              <a:cs typeface="Muli"/>
              <a:sym typeface="Muli"/>
            </a:endParaRPr>
          </a:p>
        </p:txBody>
      </p:sp>
      <p:sp>
        <p:nvSpPr>
          <p:cNvPr id="2" name="Rectangle 1"/>
          <p:cNvSpPr/>
          <p:nvPr/>
        </p:nvSpPr>
        <p:spPr>
          <a:xfrm>
            <a:off x="1190099" y="1137435"/>
            <a:ext cx="7124561" cy="5109091"/>
          </a:xfrm>
          <a:prstGeom prst="rect">
            <a:avLst/>
          </a:prstGeom>
        </p:spPr>
        <p:txBody>
          <a:bodyPr wrap="square">
            <a:spAutoFit/>
          </a:bodyPr>
          <a:lstStyle/>
          <a:p>
            <a:r>
              <a:rPr lang="en-US" sz="1800" dirty="0">
                <a:solidFill>
                  <a:schemeClr val="tx1"/>
                </a:solidFill>
              </a:rPr>
              <a:t>The testing method used in this application is predominantly Black-Box testing where the most useful requirements and functions are checked for their correctness</a:t>
            </a:r>
            <a:r>
              <a:rPr lang="en-US" sz="1800" dirty="0" smtClean="0">
                <a:solidFill>
                  <a:schemeClr val="tx1"/>
                </a:solidFill>
              </a:rPr>
              <a:t>.</a:t>
            </a:r>
          </a:p>
          <a:p>
            <a:endParaRPr lang="en-US" sz="1800" dirty="0">
              <a:solidFill>
                <a:schemeClr val="tx1"/>
              </a:solidFill>
            </a:endParaRPr>
          </a:p>
          <a:p>
            <a:endParaRPr lang="en-US" sz="1800" dirty="0">
              <a:solidFill>
                <a:schemeClr val="tx1"/>
              </a:solidFill>
            </a:endParaRPr>
          </a:p>
          <a:p>
            <a:pPr lvl="0"/>
            <a:r>
              <a:rPr lang="en-US" sz="1800" dirty="0">
                <a:solidFill>
                  <a:schemeClr val="tx1"/>
                </a:solidFill>
              </a:rPr>
              <a:t>Some of the requirements which are checked are </a:t>
            </a:r>
          </a:p>
          <a:p>
            <a:pPr marL="285750" lvl="1" indent="-285750">
              <a:buFont typeface="Wingdings" panose="05000000000000000000" pitchFamily="2" charset="2"/>
              <a:buChar char="v"/>
            </a:pPr>
            <a:r>
              <a:rPr lang="en-US" sz="1800" dirty="0">
                <a:solidFill>
                  <a:schemeClr val="tx1"/>
                </a:solidFill>
              </a:rPr>
              <a:t>User registration</a:t>
            </a:r>
          </a:p>
          <a:p>
            <a:pPr marL="285750" lvl="1" indent="-285750">
              <a:buFont typeface="Wingdings" panose="05000000000000000000" pitchFamily="2" charset="2"/>
              <a:buChar char="v"/>
            </a:pPr>
            <a:r>
              <a:rPr lang="en-US" sz="1800" dirty="0">
                <a:solidFill>
                  <a:schemeClr val="tx1"/>
                </a:solidFill>
              </a:rPr>
              <a:t>Conduct test</a:t>
            </a:r>
          </a:p>
          <a:p>
            <a:pPr marL="285750" lvl="1" indent="-285750">
              <a:buFont typeface="Wingdings" panose="05000000000000000000" pitchFamily="2" charset="2"/>
              <a:buChar char="v"/>
            </a:pPr>
            <a:r>
              <a:rPr lang="en-US" sz="1800" dirty="0">
                <a:solidFill>
                  <a:schemeClr val="tx1"/>
                </a:solidFill>
              </a:rPr>
              <a:t>Update profile</a:t>
            </a:r>
          </a:p>
          <a:p>
            <a:endParaRPr lang="en-US" sz="1800" dirty="0">
              <a:solidFill>
                <a:schemeClr val="tx1"/>
              </a:solidFill>
            </a:endParaRPr>
          </a:p>
          <a:p>
            <a:pPr lvl="0"/>
            <a:r>
              <a:rPr lang="en-US" sz="1800" dirty="0">
                <a:solidFill>
                  <a:schemeClr val="tx1"/>
                </a:solidFill>
              </a:rPr>
              <a:t>Some of the tested functionalities are</a:t>
            </a:r>
          </a:p>
          <a:p>
            <a:pPr marL="285750" lvl="1" indent="-285750">
              <a:buFont typeface="Wingdings" panose="05000000000000000000" pitchFamily="2" charset="2"/>
              <a:buChar char="v"/>
            </a:pPr>
            <a:r>
              <a:rPr lang="en-US" sz="1800" dirty="0">
                <a:solidFill>
                  <a:schemeClr val="tx1"/>
                </a:solidFill>
              </a:rPr>
              <a:t>Redirection to test page</a:t>
            </a:r>
          </a:p>
          <a:p>
            <a:pPr marL="285750" lvl="1" indent="-285750">
              <a:buFont typeface="Wingdings" panose="05000000000000000000" pitchFamily="2" charset="2"/>
              <a:buChar char="v"/>
            </a:pPr>
            <a:r>
              <a:rPr lang="en-US" sz="1800" dirty="0">
                <a:solidFill>
                  <a:schemeClr val="tx1"/>
                </a:solidFill>
              </a:rPr>
              <a:t>Numeric validations</a:t>
            </a:r>
          </a:p>
          <a:p>
            <a:pPr marL="285750" lvl="1" indent="-285750">
              <a:buFont typeface="Wingdings" panose="05000000000000000000" pitchFamily="2" charset="2"/>
              <a:buChar char="v"/>
            </a:pPr>
            <a:r>
              <a:rPr lang="en-US" sz="1800" dirty="0">
                <a:solidFill>
                  <a:schemeClr val="tx1"/>
                </a:solidFill>
              </a:rPr>
              <a:t>Character </a:t>
            </a:r>
            <a:r>
              <a:rPr lang="en-US" sz="1800" dirty="0" smtClean="0">
                <a:solidFill>
                  <a:schemeClr val="tx1"/>
                </a:solidFill>
              </a:rPr>
              <a:t>Validations</a:t>
            </a:r>
          </a:p>
          <a:p>
            <a:pPr lvl="1"/>
            <a:endParaRPr lang="en-US" sz="1800" dirty="0">
              <a:solidFill>
                <a:schemeClr val="tx1"/>
              </a:solidFill>
            </a:endParaRPr>
          </a:p>
          <a:p>
            <a:pPr lvl="1"/>
            <a:endParaRPr lang="en-US" dirty="0" smtClean="0">
              <a:solidFill>
                <a:schemeClr val="tx1"/>
              </a:solidFill>
            </a:endParaRPr>
          </a:p>
          <a:p>
            <a:pPr lvl="1"/>
            <a:endParaRPr lang="en-US" dirty="0">
              <a:solidFill>
                <a:schemeClr val="tx1"/>
              </a:solidFill>
            </a:endParaRPr>
          </a:p>
          <a:p>
            <a:pPr lvl="1"/>
            <a:endParaRPr lang="en-US" dirty="0" smtClean="0">
              <a:solidFill>
                <a:schemeClr val="tx1"/>
              </a:solidFill>
            </a:endParaRPr>
          </a:p>
          <a:p>
            <a:pPr lvl="1"/>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path" presetSubtype="0" accel="50000" decel="50000" fill="hold" grpId="0" nodeType="clickEffect">
                                  <p:stCondLst>
                                    <p:cond delay="0"/>
                                  </p:stCondLst>
                                  <p:childTnLst>
                                    <p:animMotion origin="layout" path="M 0 0 L 0.178 0 L 0.25 0.121 L 0.072 0.121 L 0 0 Z" pathEditMode="relative" ptsTypes="">
                                      <p:cBhvr>
                                        <p:cTn id="6" dur="2000" fill="hold"/>
                                        <p:tgtEl>
                                          <p:spTgt spid="28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2000"/>
                                        <p:tgtEl>
                                          <p:spTgt spid="2">
                                            <p:txEl>
                                              <p:pRg st="0" end="0"/>
                                            </p:txEl>
                                          </p:spTgt>
                                        </p:tgtEl>
                                      </p:cBhvr>
                                    </p:animEffect>
                                    <p:anim calcmode="lin" valueType="num">
                                      <p:cBhvr>
                                        <p:cTn id="12" dur="2000" fill="hold"/>
                                        <p:tgtEl>
                                          <p:spTgt spid="2">
                                            <p:txEl>
                                              <p:pRg st="0" end="0"/>
                                            </p:txEl>
                                          </p:spTgt>
                                        </p:tgtEl>
                                        <p:attrNameLst>
                                          <p:attrName>style.rotation</p:attrName>
                                        </p:attrNameLst>
                                      </p:cBhvr>
                                      <p:tavLst>
                                        <p:tav tm="0">
                                          <p:val>
                                            <p:fltVal val="720"/>
                                          </p:val>
                                        </p:tav>
                                        <p:tav tm="100000">
                                          <p:val>
                                            <p:fltVal val="0"/>
                                          </p:val>
                                        </p:tav>
                                      </p:tavLst>
                                    </p:anim>
                                    <p:anim calcmode="lin" valueType="num">
                                      <p:cBhvr>
                                        <p:cTn id="13" dur="2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14" dur="2000" fill="hold"/>
                                        <p:tgtEl>
                                          <p:spTgt spid="2">
                                            <p:txEl>
                                              <p:pRg st="0" end="0"/>
                                            </p:txEl>
                                          </p:spTgt>
                                        </p:tgtEl>
                                        <p:attrNameLst>
                                          <p:attrName>ppt_w</p:attrName>
                                        </p:attrNameLst>
                                      </p:cBhvr>
                                      <p:tavLst>
                                        <p:tav tm="0">
                                          <p:val>
                                            <p:fltVal val="0"/>
                                          </p:val>
                                        </p:tav>
                                        <p:tav tm="100000">
                                          <p:val>
                                            <p:strVal val="#ppt_w"/>
                                          </p:val>
                                        </p:tav>
                                      </p:tavLst>
                                    </p:anim>
                                  </p:childTnLst>
                                </p:cTn>
                              </p:par>
                            </p:childTnLst>
                          </p:cTn>
                        </p:par>
                      </p:childTnLst>
                    </p:cTn>
                  </p:par>
                  <p:par>
                    <p:cTn id="15" fill="hold">
                      <p:stCondLst>
                        <p:cond delay="indefinite"/>
                      </p:stCondLst>
                      <p:childTnLst>
                        <p:par>
                          <p:cTn id="16" fill="hold">
                            <p:stCondLst>
                              <p:cond delay="0"/>
                            </p:stCondLst>
                            <p:childTnLst>
                              <p:par>
                                <p:cTn id="17" presetID="25" presetClass="emph" presetSubtype="0" fill="hold" nodeType="clickEffect">
                                  <p:stCondLst>
                                    <p:cond delay="0"/>
                                  </p:stCondLst>
                                  <p:childTnLst>
                                    <p:animClr clrSpc="hsl" dir="cw">
                                      <p:cBhvr override="childStyle">
                                        <p:cTn id="18" dur="500" fill="hold"/>
                                        <p:tgtEl>
                                          <p:spTgt spid="2">
                                            <p:txEl>
                                              <p:pRg st="3" end="3"/>
                                            </p:txEl>
                                          </p:spTgt>
                                        </p:tgtEl>
                                        <p:attrNameLst>
                                          <p:attrName>style.color</p:attrName>
                                        </p:attrNameLst>
                                      </p:cBhvr>
                                      <p:by>
                                        <p:hsl h="0" s="-70588" l="0"/>
                                      </p:by>
                                    </p:animClr>
                                    <p:animClr clrSpc="hsl" dir="cw">
                                      <p:cBhvr>
                                        <p:cTn id="19" dur="500" fill="hold"/>
                                        <p:tgtEl>
                                          <p:spTgt spid="2">
                                            <p:txEl>
                                              <p:pRg st="3" end="3"/>
                                            </p:txEl>
                                          </p:spTgt>
                                        </p:tgtEl>
                                        <p:attrNameLst>
                                          <p:attrName>fillcolor</p:attrName>
                                        </p:attrNameLst>
                                      </p:cBhvr>
                                      <p:by>
                                        <p:hsl h="0" s="-70588" l="0"/>
                                      </p:by>
                                    </p:animClr>
                                    <p:animClr clrSpc="hsl" dir="cw">
                                      <p:cBhvr>
                                        <p:cTn id="20" dur="500" fill="hold"/>
                                        <p:tgtEl>
                                          <p:spTgt spid="2">
                                            <p:txEl>
                                              <p:pRg st="3" end="3"/>
                                            </p:txEl>
                                          </p:spTgt>
                                        </p:tgtEl>
                                        <p:attrNameLst>
                                          <p:attrName>stroke.color</p:attrName>
                                        </p:attrNameLst>
                                      </p:cBhvr>
                                      <p:by>
                                        <p:hsl h="0" s="-70588" l="0"/>
                                      </p:by>
                                    </p:animClr>
                                    <p:set>
                                      <p:cBhvr>
                                        <p:cTn id="21" dur="500" fill="hold"/>
                                        <p:tgtEl>
                                          <p:spTgt spid="2">
                                            <p:txEl>
                                              <p:pRg st="3" end="3"/>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31" presetClass="exit" presetSubtype="0" fill="hold" nodeType="clickEffect">
                                  <p:stCondLst>
                                    <p:cond delay="0"/>
                                  </p:stCondLst>
                                  <p:childTnLst>
                                    <p:anim calcmode="lin" valueType="num">
                                      <p:cBhvr>
                                        <p:cTn id="25" dur="1000"/>
                                        <p:tgtEl>
                                          <p:spTgt spid="2">
                                            <p:txEl>
                                              <p:pRg st="4" end="4"/>
                                            </p:txEl>
                                          </p:spTgt>
                                        </p:tgtEl>
                                        <p:attrNameLst>
                                          <p:attrName>ppt_w</p:attrName>
                                        </p:attrNameLst>
                                      </p:cBhvr>
                                      <p:tavLst>
                                        <p:tav tm="0">
                                          <p:val>
                                            <p:strVal val="ppt_w"/>
                                          </p:val>
                                        </p:tav>
                                        <p:tav tm="100000">
                                          <p:val>
                                            <p:fltVal val="0"/>
                                          </p:val>
                                        </p:tav>
                                      </p:tavLst>
                                    </p:anim>
                                    <p:anim calcmode="lin" valueType="num">
                                      <p:cBhvr>
                                        <p:cTn id="26" dur="1000"/>
                                        <p:tgtEl>
                                          <p:spTgt spid="2">
                                            <p:txEl>
                                              <p:pRg st="4" end="4"/>
                                            </p:txEl>
                                          </p:spTgt>
                                        </p:tgtEl>
                                        <p:attrNameLst>
                                          <p:attrName>ppt_h</p:attrName>
                                        </p:attrNameLst>
                                      </p:cBhvr>
                                      <p:tavLst>
                                        <p:tav tm="0">
                                          <p:val>
                                            <p:strVal val="ppt_h"/>
                                          </p:val>
                                        </p:tav>
                                        <p:tav tm="100000">
                                          <p:val>
                                            <p:fltVal val="0"/>
                                          </p:val>
                                        </p:tav>
                                      </p:tavLst>
                                    </p:anim>
                                    <p:anim calcmode="lin" valueType="num">
                                      <p:cBhvr>
                                        <p:cTn id="27" dur="1000"/>
                                        <p:tgtEl>
                                          <p:spTgt spid="2">
                                            <p:txEl>
                                              <p:pRg st="4" end="4"/>
                                            </p:txEl>
                                          </p:spTgt>
                                        </p:tgtEl>
                                        <p:attrNameLst>
                                          <p:attrName>style.rotation</p:attrName>
                                        </p:attrNameLst>
                                      </p:cBhvr>
                                      <p:tavLst>
                                        <p:tav tm="0">
                                          <p:val>
                                            <p:fltVal val="0"/>
                                          </p:val>
                                        </p:tav>
                                        <p:tav tm="100000">
                                          <p:val>
                                            <p:fltVal val="90"/>
                                          </p:val>
                                        </p:tav>
                                      </p:tavLst>
                                    </p:anim>
                                    <p:animEffect transition="out" filter="fade">
                                      <p:cBhvr>
                                        <p:cTn id="28" dur="1000"/>
                                        <p:tgtEl>
                                          <p:spTgt spid="2">
                                            <p:txEl>
                                              <p:pRg st="4" end="4"/>
                                            </p:txEl>
                                          </p:spTgt>
                                        </p:tgtEl>
                                      </p:cBhvr>
                                    </p:animEffect>
                                    <p:set>
                                      <p:cBhvr>
                                        <p:cTn id="29" dur="1" fill="hold">
                                          <p:stCondLst>
                                            <p:cond delay="999"/>
                                          </p:stCondLst>
                                        </p:cTn>
                                        <p:tgtEl>
                                          <p:spTgt spid="2">
                                            <p:txEl>
                                              <p:pRg st="4" end="4"/>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1" presetClass="exit" presetSubtype="0" fill="hold" nodeType="clickEffect">
                                  <p:stCondLst>
                                    <p:cond delay="0"/>
                                  </p:stCondLst>
                                  <p:childTnLst>
                                    <p:anim calcmode="lin" valueType="num">
                                      <p:cBhvr>
                                        <p:cTn id="33" dur="1000"/>
                                        <p:tgtEl>
                                          <p:spTgt spid="2">
                                            <p:txEl>
                                              <p:pRg st="5" end="5"/>
                                            </p:txEl>
                                          </p:spTgt>
                                        </p:tgtEl>
                                        <p:attrNameLst>
                                          <p:attrName>ppt_w</p:attrName>
                                        </p:attrNameLst>
                                      </p:cBhvr>
                                      <p:tavLst>
                                        <p:tav tm="0">
                                          <p:val>
                                            <p:strVal val="ppt_w"/>
                                          </p:val>
                                        </p:tav>
                                        <p:tav tm="100000">
                                          <p:val>
                                            <p:fltVal val="0"/>
                                          </p:val>
                                        </p:tav>
                                      </p:tavLst>
                                    </p:anim>
                                    <p:anim calcmode="lin" valueType="num">
                                      <p:cBhvr>
                                        <p:cTn id="34" dur="1000"/>
                                        <p:tgtEl>
                                          <p:spTgt spid="2">
                                            <p:txEl>
                                              <p:pRg st="5" end="5"/>
                                            </p:txEl>
                                          </p:spTgt>
                                        </p:tgtEl>
                                        <p:attrNameLst>
                                          <p:attrName>ppt_h</p:attrName>
                                        </p:attrNameLst>
                                      </p:cBhvr>
                                      <p:tavLst>
                                        <p:tav tm="0">
                                          <p:val>
                                            <p:strVal val="ppt_h"/>
                                          </p:val>
                                        </p:tav>
                                        <p:tav tm="100000">
                                          <p:val>
                                            <p:fltVal val="0"/>
                                          </p:val>
                                        </p:tav>
                                      </p:tavLst>
                                    </p:anim>
                                    <p:anim calcmode="lin" valueType="num">
                                      <p:cBhvr>
                                        <p:cTn id="35" dur="1000"/>
                                        <p:tgtEl>
                                          <p:spTgt spid="2">
                                            <p:txEl>
                                              <p:pRg st="5" end="5"/>
                                            </p:txEl>
                                          </p:spTgt>
                                        </p:tgtEl>
                                        <p:attrNameLst>
                                          <p:attrName>style.rotation</p:attrName>
                                        </p:attrNameLst>
                                      </p:cBhvr>
                                      <p:tavLst>
                                        <p:tav tm="0">
                                          <p:val>
                                            <p:fltVal val="0"/>
                                          </p:val>
                                        </p:tav>
                                        <p:tav tm="100000">
                                          <p:val>
                                            <p:fltVal val="90"/>
                                          </p:val>
                                        </p:tav>
                                      </p:tavLst>
                                    </p:anim>
                                    <p:animEffect transition="out" filter="fade">
                                      <p:cBhvr>
                                        <p:cTn id="36" dur="1000"/>
                                        <p:tgtEl>
                                          <p:spTgt spid="2">
                                            <p:txEl>
                                              <p:pRg st="5" end="5"/>
                                            </p:txEl>
                                          </p:spTgt>
                                        </p:tgtEl>
                                      </p:cBhvr>
                                    </p:animEffect>
                                    <p:set>
                                      <p:cBhvr>
                                        <p:cTn id="37" dur="1" fill="hold">
                                          <p:stCondLst>
                                            <p:cond delay="999"/>
                                          </p:stCondLst>
                                        </p:cTn>
                                        <p:tgtEl>
                                          <p:spTgt spid="2">
                                            <p:txEl>
                                              <p:pRg st="5" end="5"/>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1" presetClass="exit" presetSubtype="0" fill="hold" nodeType="clickEffect">
                                  <p:stCondLst>
                                    <p:cond delay="0"/>
                                  </p:stCondLst>
                                  <p:childTnLst>
                                    <p:anim calcmode="lin" valueType="num">
                                      <p:cBhvr>
                                        <p:cTn id="41" dur="1000"/>
                                        <p:tgtEl>
                                          <p:spTgt spid="2">
                                            <p:txEl>
                                              <p:pRg st="6" end="6"/>
                                            </p:txEl>
                                          </p:spTgt>
                                        </p:tgtEl>
                                        <p:attrNameLst>
                                          <p:attrName>ppt_w</p:attrName>
                                        </p:attrNameLst>
                                      </p:cBhvr>
                                      <p:tavLst>
                                        <p:tav tm="0">
                                          <p:val>
                                            <p:strVal val="ppt_w"/>
                                          </p:val>
                                        </p:tav>
                                        <p:tav tm="100000">
                                          <p:val>
                                            <p:fltVal val="0"/>
                                          </p:val>
                                        </p:tav>
                                      </p:tavLst>
                                    </p:anim>
                                    <p:anim calcmode="lin" valueType="num">
                                      <p:cBhvr>
                                        <p:cTn id="42" dur="1000"/>
                                        <p:tgtEl>
                                          <p:spTgt spid="2">
                                            <p:txEl>
                                              <p:pRg st="6" end="6"/>
                                            </p:txEl>
                                          </p:spTgt>
                                        </p:tgtEl>
                                        <p:attrNameLst>
                                          <p:attrName>ppt_h</p:attrName>
                                        </p:attrNameLst>
                                      </p:cBhvr>
                                      <p:tavLst>
                                        <p:tav tm="0">
                                          <p:val>
                                            <p:strVal val="ppt_h"/>
                                          </p:val>
                                        </p:tav>
                                        <p:tav tm="100000">
                                          <p:val>
                                            <p:fltVal val="0"/>
                                          </p:val>
                                        </p:tav>
                                      </p:tavLst>
                                    </p:anim>
                                    <p:anim calcmode="lin" valueType="num">
                                      <p:cBhvr>
                                        <p:cTn id="43" dur="1000"/>
                                        <p:tgtEl>
                                          <p:spTgt spid="2">
                                            <p:txEl>
                                              <p:pRg st="6" end="6"/>
                                            </p:txEl>
                                          </p:spTgt>
                                        </p:tgtEl>
                                        <p:attrNameLst>
                                          <p:attrName>style.rotation</p:attrName>
                                        </p:attrNameLst>
                                      </p:cBhvr>
                                      <p:tavLst>
                                        <p:tav tm="0">
                                          <p:val>
                                            <p:fltVal val="0"/>
                                          </p:val>
                                        </p:tav>
                                        <p:tav tm="100000">
                                          <p:val>
                                            <p:fltVal val="90"/>
                                          </p:val>
                                        </p:tav>
                                      </p:tavLst>
                                    </p:anim>
                                    <p:animEffect transition="out" filter="fade">
                                      <p:cBhvr>
                                        <p:cTn id="44" dur="1000"/>
                                        <p:tgtEl>
                                          <p:spTgt spid="2">
                                            <p:txEl>
                                              <p:pRg st="6" end="6"/>
                                            </p:txEl>
                                          </p:spTgt>
                                        </p:tgtEl>
                                      </p:cBhvr>
                                    </p:animEffect>
                                    <p:set>
                                      <p:cBhvr>
                                        <p:cTn id="45" dur="1" fill="hold">
                                          <p:stCondLst>
                                            <p:cond delay="999"/>
                                          </p:stCondLst>
                                        </p:cTn>
                                        <p:tgtEl>
                                          <p:spTgt spid="2">
                                            <p:txEl>
                                              <p:pRg st="6" end="6"/>
                                            </p:txEl>
                                          </p:spTgt>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xEl>
                                              <p:pRg st="8" end="8"/>
                                            </p:txEl>
                                          </p:spTgt>
                                        </p:tgtEl>
                                        <p:attrNameLst>
                                          <p:attrName>style.visibility</p:attrName>
                                        </p:attrNameLst>
                                      </p:cBhvr>
                                      <p:to>
                                        <p:strVal val="visible"/>
                                      </p:to>
                                    </p:set>
                                    <p:anim calcmode="lin" valueType="num">
                                      <p:cBhvr additive="base">
                                        <p:cTn id="50"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5" presetClass="entr" presetSubtype="0" fill="hold" nodeType="click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 calcmode="lin" valueType="num">
                                      <p:cBhvr>
                                        <p:cTn id="56" dur="500" decel="50000" fill="hold">
                                          <p:stCondLst>
                                            <p:cond delay="0"/>
                                          </p:stCondLst>
                                        </p:cTn>
                                        <p:tgtEl>
                                          <p:spTgt spid="2">
                                            <p:txEl>
                                              <p:pRg st="9" end="9"/>
                                            </p:txEl>
                                          </p:spTgt>
                                        </p:tgtEl>
                                        <p:attrNameLst>
                                          <p:attrName>style.rotation</p:attrName>
                                        </p:attrNameLst>
                                      </p:cBhvr>
                                      <p:tavLst>
                                        <p:tav tm="0">
                                          <p:val>
                                            <p:fltVal val="-90"/>
                                          </p:val>
                                        </p:tav>
                                        <p:tav tm="100000">
                                          <p:val>
                                            <p:fltVal val="0"/>
                                          </p:val>
                                        </p:tav>
                                      </p:tavLst>
                                    </p:anim>
                                    <p:anim calcmode="lin" valueType="num">
                                      <p:cBhvr>
                                        <p:cTn id="57" dur="500" decel="50000" fill="hold">
                                          <p:stCondLst>
                                            <p:cond delay="0"/>
                                          </p:stCondLst>
                                        </p:cTn>
                                        <p:tgtEl>
                                          <p:spTgt spid="2">
                                            <p:txEl>
                                              <p:pRg st="9" end="9"/>
                                            </p:txEl>
                                          </p:spTgt>
                                        </p:tgtEl>
                                        <p:attrNameLst>
                                          <p:attrName>ppt_w</p:attrName>
                                        </p:attrNameLst>
                                      </p:cBhvr>
                                      <p:tavLst>
                                        <p:tav tm="0">
                                          <p:val>
                                            <p:strVal val="#ppt_w"/>
                                          </p:val>
                                        </p:tav>
                                        <p:tav tm="100000">
                                          <p:val>
                                            <p:strVal val="#ppt_w*.05"/>
                                          </p:val>
                                        </p:tav>
                                      </p:tavLst>
                                    </p:anim>
                                    <p:anim calcmode="lin" valueType="num">
                                      <p:cBhvr>
                                        <p:cTn id="58" dur="500" accel="50000" fill="hold">
                                          <p:stCondLst>
                                            <p:cond delay="500"/>
                                          </p:stCondLst>
                                        </p:cTn>
                                        <p:tgtEl>
                                          <p:spTgt spid="2">
                                            <p:txEl>
                                              <p:pRg st="9" end="9"/>
                                            </p:txEl>
                                          </p:spTgt>
                                        </p:tgtEl>
                                        <p:attrNameLst>
                                          <p:attrName>ppt_w</p:attrName>
                                        </p:attrNameLst>
                                      </p:cBhvr>
                                      <p:tavLst>
                                        <p:tav tm="0">
                                          <p:val>
                                            <p:strVal val="#ppt_w*.05"/>
                                          </p:val>
                                        </p:tav>
                                        <p:tav tm="100000">
                                          <p:val>
                                            <p:strVal val="#ppt_w"/>
                                          </p:val>
                                        </p:tav>
                                      </p:tavLst>
                                    </p:anim>
                                    <p:anim calcmode="lin" valueType="num">
                                      <p:cBhvr>
                                        <p:cTn id="59" dur="1000" fill="hold"/>
                                        <p:tgtEl>
                                          <p:spTgt spid="2">
                                            <p:txEl>
                                              <p:pRg st="9" end="9"/>
                                            </p:txEl>
                                          </p:spTgt>
                                        </p:tgtEl>
                                        <p:attrNameLst>
                                          <p:attrName>ppt_h</p:attrName>
                                        </p:attrNameLst>
                                      </p:cBhvr>
                                      <p:tavLst>
                                        <p:tav tm="0">
                                          <p:val>
                                            <p:strVal val="#ppt_h"/>
                                          </p:val>
                                        </p:tav>
                                        <p:tav tm="100000">
                                          <p:val>
                                            <p:strVal val="#ppt_h"/>
                                          </p:val>
                                        </p:tav>
                                      </p:tavLst>
                                    </p:anim>
                                    <p:anim calcmode="lin" valueType="num">
                                      <p:cBhvr>
                                        <p:cTn id="60" dur="500" decel="50000" fill="hold">
                                          <p:stCondLst>
                                            <p:cond delay="0"/>
                                          </p:stCondLst>
                                        </p:cTn>
                                        <p:tgtEl>
                                          <p:spTgt spid="2">
                                            <p:txEl>
                                              <p:pRg st="9" end="9"/>
                                            </p:txEl>
                                          </p:spTgt>
                                        </p:tgtEl>
                                        <p:attrNameLst>
                                          <p:attrName>ppt_x</p:attrName>
                                        </p:attrNameLst>
                                      </p:cBhvr>
                                      <p:tavLst>
                                        <p:tav tm="0">
                                          <p:val>
                                            <p:strVal val="#ppt_x+.4"/>
                                          </p:val>
                                        </p:tav>
                                        <p:tav tm="100000">
                                          <p:val>
                                            <p:strVal val="#ppt_x"/>
                                          </p:val>
                                        </p:tav>
                                      </p:tavLst>
                                    </p:anim>
                                    <p:anim calcmode="lin" valueType="num">
                                      <p:cBhvr>
                                        <p:cTn id="61" dur="500" decel="50000" fill="hold">
                                          <p:stCondLst>
                                            <p:cond delay="0"/>
                                          </p:stCondLst>
                                        </p:cTn>
                                        <p:tgtEl>
                                          <p:spTgt spid="2">
                                            <p:txEl>
                                              <p:pRg st="9" end="9"/>
                                            </p:txEl>
                                          </p:spTgt>
                                        </p:tgtEl>
                                        <p:attrNameLst>
                                          <p:attrName>ppt_y</p:attrName>
                                        </p:attrNameLst>
                                      </p:cBhvr>
                                      <p:tavLst>
                                        <p:tav tm="0">
                                          <p:val>
                                            <p:strVal val="#ppt_y-.2"/>
                                          </p:val>
                                        </p:tav>
                                        <p:tav tm="100000">
                                          <p:val>
                                            <p:strVal val="#ppt_y+.1"/>
                                          </p:val>
                                        </p:tav>
                                      </p:tavLst>
                                    </p:anim>
                                    <p:anim calcmode="lin" valueType="num">
                                      <p:cBhvr>
                                        <p:cTn id="62" dur="500" accel="50000" fill="hold">
                                          <p:stCondLst>
                                            <p:cond delay="500"/>
                                          </p:stCondLst>
                                        </p:cTn>
                                        <p:tgtEl>
                                          <p:spTgt spid="2">
                                            <p:txEl>
                                              <p:pRg st="9" end="9"/>
                                            </p:txEl>
                                          </p:spTgt>
                                        </p:tgtEl>
                                        <p:attrNameLst>
                                          <p:attrName>ppt_y</p:attrName>
                                        </p:attrNameLst>
                                      </p:cBhvr>
                                      <p:tavLst>
                                        <p:tav tm="0">
                                          <p:val>
                                            <p:strVal val="#ppt_y+.1"/>
                                          </p:val>
                                        </p:tav>
                                        <p:tav tm="100000">
                                          <p:val>
                                            <p:strVal val="#ppt_y"/>
                                          </p:val>
                                        </p:tav>
                                      </p:tavLst>
                                    </p:anim>
                                    <p:animEffect transition="in" filter="fade">
                                      <p:cBhvr>
                                        <p:cTn id="63" dur="1000" decel="50000">
                                          <p:stCondLst>
                                            <p:cond delay="0"/>
                                          </p:stCondLst>
                                        </p:cTn>
                                        <p:tgtEl>
                                          <p:spTgt spid="2">
                                            <p:txEl>
                                              <p:pRg st="9" end="9"/>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5" presetClass="entr" presetSubtype="0" fill="hold" nodeType="clickEffect">
                                  <p:stCondLst>
                                    <p:cond delay="0"/>
                                  </p:stCondLst>
                                  <p:childTnLst>
                                    <p:set>
                                      <p:cBhvr>
                                        <p:cTn id="67" dur="1" fill="hold">
                                          <p:stCondLst>
                                            <p:cond delay="0"/>
                                          </p:stCondLst>
                                        </p:cTn>
                                        <p:tgtEl>
                                          <p:spTgt spid="2">
                                            <p:txEl>
                                              <p:pRg st="10" end="10"/>
                                            </p:txEl>
                                          </p:spTgt>
                                        </p:tgtEl>
                                        <p:attrNameLst>
                                          <p:attrName>style.visibility</p:attrName>
                                        </p:attrNameLst>
                                      </p:cBhvr>
                                      <p:to>
                                        <p:strVal val="visible"/>
                                      </p:to>
                                    </p:set>
                                    <p:anim calcmode="lin" valueType="num">
                                      <p:cBhvr>
                                        <p:cTn id="68" dur="500" decel="50000" fill="hold">
                                          <p:stCondLst>
                                            <p:cond delay="0"/>
                                          </p:stCondLst>
                                        </p:cTn>
                                        <p:tgtEl>
                                          <p:spTgt spid="2">
                                            <p:txEl>
                                              <p:pRg st="10" end="10"/>
                                            </p:txEl>
                                          </p:spTgt>
                                        </p:tgtEl>
                                        <p:attrNameLst>
                                          <p:attrName>style.rotation</p:attrName>
                                        </p:attrNameLst>
                                      </p:cBhvr>
                                      <p:tavLst>
                                        <p:tav tm="0">
                                          <p:val>
                                            <p:fltVal val="-90"/>
                                          </p:val>
                                        </p:tav>
                                        <p:tav tm="100000">
                                          <p:val>
                                            <p:fltVal val="0"/>
                                          </p:val>
                                        </p:tav>
                                      </p:tavLst>
                                    </p:anim>
                                    <p:anim calcmode="lin" valueType="num">
                                      <p:cBhvr>
                                        <p:cTn id="69" dur="500" decel="50000" fill="hold">
                                          <p:stCondLst>
                                            <p:cond delay="0"/>
                                          </p:stCondLst>
                                        </p:cTn>
                                        <p:tgtEl>
                                          <p:spTgt spid="2">
                                            <p:txEl>
                                              <p:pRg st="10" end="10"/>
                                            </p:txEl>
                                          </p:spTgt>
                                        </p:tgtEl>
                                        <p:attrNameLst>
                                          <p:attrName>ppt_w</p:attrName>
                                        </p:attrNameLst>
                                      </p:cBhvr>
                                      <p:tavLst>
                                        <p:tav tm="0">
                                          <p:val>
                                            <p:strVal val="#ppt_w"/>
                                          </p:val>
                                        </p:tav>
                                        <p:tav tm="100000">
                                          <p:val>
                                            <p:strVal val="#ppt_w*.05"/>
                                          </p:val>
                                        </p:tav>
                                      </p:tavLst>
                                    </p:anim>
                                    <p:anim calcmode="lin" valueType="num">
                                      <p:cBhvr>
                                        <p:cTn id="70" dur="500" accel="50000" fill="hold">
                                          <p:stCondLst>
                                            <p:cond delay="500"/>
                                          </p:stCondLst>
                                        </p:cTn>
                                        <p:tgtEl>
                                          <p:spTgt spid="2">
                                            <p:txEl>
                                              <p:pRg st="10" end="10"/>
                                            </p:txEl>
                                          </p:spTgt>
                                        </p:tgtEl>
                                        <p:attrNameLst>
                                          <p:attrName>ppt_w</p:attrName>
                                        </p:attrNameLst>
                                      </p:cBhvr>
                                      <p:tavLst>
                                        <p:tav tm="0">
                                          <p:val>
                                            <p:strVal val="#ppt_w*.05"/>
                                          </p:val>
                                        </p:tav>
                                        <p:tav tm="100000">
                                          <p:val>
                                            <p:strVal val="#ppt_w"/>
                                          </p:val>
                                        </p:tav>
                                      </p:tavLst>
                                    </p:anim>
                                    <p:anim calcmode="lin" valueType="num">
                                      <p:cBhvr>
                                        <p:cTn id="71" dur="1000" fill="hold"/>
                                        <p:tgtEl>
                                          <p:spTgt spid="2">
                                            <p:txEl>
                                              <p:pRg st="10" end="10"/>
                                            </p:txEl>
                                          </p:spTgt>
                                        </p:tgtEl>
                                        <p:attrNameLst>
                                          <p:attrName>ppt_h</p:attrName>
                                        </p:attrNameLst>
                                      </p:cBhvr>
                                      <p:tavLst>
                                        <p:tav tm="0">
                                          <p:val>
                                            <p:strVal val="#ppt_h"/>
                                          </p:val>
                                        </p:tav>
                                        <p:tav tm="100000">
                                          <p:val>
                                            <p:strVal val="#ppt_h"/>
                                          </p:val>
                                        </p:tav>
                                      </p:tavLst>
                                    </p:anim>
                                    <p:anim calcmode="lin" valueType="num">
                                      <p:cBhvr>
                                        <p:cTn id="72" dur="500" decel="50000" fill="hold">
                                          <p:stCondLst>
                                            <p:cond delay="0"/>
                                          </p:stCondLst>
                                        </p:cTn>
                                        <p:tgtEl>
                                          <p:spTgt spid="2">
                                            <p:txEl>
                                              <p:pRg st="10" end="10"/>
                                            </p:txEl>
                                          </p:spTgt>
                                        </p:tgtEl>
                                        <p:attrNameLst>
                                          <p:attrName>ppt_x</p:attrName>
                                        </p:attrNameLst>
                                      </p:cBhvr>
                                      <p:tavLst>
                                        <p:tav tm="0">
                                          <p:val>
                                            <p:strVal val="#ppt_x+.4"/>
                                          </p:val>
                                        </p:tav>
                                        <p:tav tm="100000">
                                          <p:val>
                                            <p:strVal val="#ppt_x"/>
                                          </p:val>
                                        </p:tav>
                                      </p:tavLst>
                                    </p:anim>
                                    <p:anim calcmode="lin" valueType="num">
                                      <p:cBhvr>
                                        <p:cTn id="73" dur="500" decel="50000" fill="hold">
                                          <p:stCondLst>
                                            <p:cond delay="0"/>
                                          </p:stCondLst>
                                        </p:cTn>
                                        <p:tgtEl>
                                          <p:spTgt spid="2">
                                            <p:txEl>
                                              <p:pRg st="10" end="10"/>
                                            </p:txEl>
                                          </p:spTgt>
                                        </p:tgtEl>
                                        <p:attrNameLst>
                                          <p:attrName>ppt_y</p:attrName>
                                        </p:attrNameLst>
                                      </p:cBhvr>
                                      <p:tavLst>
                                        <p:tav tm="0">
                                          <p:val>
                                            <p:strVal val="#ppt_y-.2"/>
                                          </p:val>
                                        </p:tav>
                                        <p:tav tm="100000">
                                          <p:val>
                                            <p:strVal val="#ppt_y+.1"/>
                                          </p:val>
                                        </p:tav>
                                      </p:tavLst>
                                    </p:anim>
                                    <p:anim calcmode="lin" valueType="num">
                                      <p:cBhvr>
                                        <p:cTn id="74" dur="500" accel="50000" fill="hold">
                                          <p:stCondLst>
                                            <p:cond delay="500"/>
                                          </p:stCondLst>
                                        </p:cTn>
                                        <p:tgtEl>
                                          <p:spTgt spid="2">
                                            <p:txEl>
                                              <p:pRg st="10" end="10"/>
                                            </p:txEl>
                                          </p:spTgt>
                                        </p:tgtEl>
                                        <p:attrNameLst>
                                          <p:attrName>ppt_y</p:attrName>
                                        </p:attrNameLst>
                                      </p:cBhvr>
                                      <p:tavLst>
                                        <p:tav tm="0">
                                          <p:val>
                                            <p:strVal val="#ppt_y+.1"/>
                                          </p:val>
                                        </p:tav>
                                        <p:tav tm="100000">
                                          <p:val>
                                            <p:strVal val="#ppt_y"/>
                                          </p:val>
                                        </p:tav>
                                      </p:tavLst>
                                    </p:anim>
                                    <p:animEffect transition="in" filter="fade">
                                      <p:cBhvr>
                                        <p:cTn id="75" dur="1000" decel="50000">
                                          <p:stCondLst>
                                            <p:cond delay="0"/>
                                          </p:stCondLst>
                                        </p:cTn>
                                        <p:tgtEl>
                                          <p:spTgt spid="2">
                                            <p:txEl>
                                              <p:pRg st="10" end="1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5" presetClass="entr" presetSubtype="0" fill="hold" nodeType="clickEffect">
                                  <p:stCondLst>
                                    <p:cond delay="0"/>
                                  </p:stCondLst>
                                  <p:childTnLst>
                                    <p:set>
                                      <p:cBhvr>
                                        <p:cTn id="79" dur="1" fill="hold">
                                          <p:stCondLst>
                                            <p:cond delay="0"/>
                                          </p:stCondLst>
                                        </p:cTn>
                                        <p:tgtEl>
                                          <p:spTgt spid="2">
                                            <p:txEl>
                                              <p:pRg st="11" end="11"/>
                                            </p:txEl>
                                          </p:spTgt>
                                        </p:tgtEl>
                                        <p:attrNameLst>
                                          <p:attrName>style.visibility</p:attrName>
                                        </p:attrNameLst>
                                      </p:cBhvr>
                                      <p:to>
                                        <p:strVal val="visible"/>
                                      </p:to>
                                    </p:set>
                                    <p:anim calcmode="lin" valueType="num">
                                      <p:cBhvr>
                                        <p:cTn id="80" dur="500" decel="50000" fill="hold">
                                          <p:stCondLst>
                                            <p:cond delay="0"/>
                                          </p:stCondLst>
                                        </p:cTn>
                                        <p:tgtEl>
                                          <p:spTgt spid="2">
                                            <p:txEl>
                                              <p:pRg st="11" end="11"/>
                                            </p:txEl>
                                          </p:spTgt>
                                        </p:tgtEl>
                                        <p:attrNameLst>
                                          <p:attrName>style.rotation</p:attrName>
                                        </p:attrNameLst>
                                      </p:cBhvr>
                                      <p:tavLst>
                                        <p:tav tm="0">
                                          <p:val>
                                            <p:fltVal val="-90"/>
                                          </p:val>
                                        </p:tav>
                                        <p:tav tm="100000">
                                          <p:val>
                                            <p:fltVal val="0"/>
                                          </p:val>
                                        </p:tav>
                                      </p:tavLst>
                                    </p:anim>
                                    <p:anim calcmode="lin" valueType="num">
                                      <p:cBhvr>
                                        <p:cTn id="81" dur="500" decel="50000" fill="hold">
                                          <p:stCondLst>
                                            <p:cond delay="0"/>
                                          </p:stCondLst>
                                        </p:cTn>
                                        <p:tgtEl>
                                          <p:spTgt spid="2">
                                            <p:txEl>
                                              <p:pRg st="11" end="11"/>
                                            </p:txEl>
                                          </p:spTgt>
                                        </p:tgtEl>
                                        <p:attrNameLst>
                                          <p:attrName>ppt_w</p:attrName>
                                        </p:attrNameLst>
                                      </p:cBhvr>
                                      <p:tavLst>
                                        <p:tav tm="0">
                                          <p:val>
                                            <p:strVal val="#ppt_w"/>
                                          </p:val>
                                        </p:tav>
                                        <p:tav tm="100000">
                                          <p:val>
                                            <p:strVal val="#ppt_w*.05"/>
                                          </p:val>
                                        </p:tav>
                                      </p:tavLst>
                                    </p:anim>
                                    <p:anim calcmode="lin" valueType="num">
                                      <p:cBhvr>
                                        <p:cTn id="82" dur="500" accel="50000" fill="hold">
                                          <p:stCondLst>
                                            <p:cond delay="500"/>
                                          </p:stCondLst>
                                        </p:cTn>
                                        <p:tgtEl>
                                          <p:spTgt spid="2">
                                            <p:txEl>
                                              <p:pRg st="11" end="11"/>
                                            </p:txEl>
                                          </p:spTgt>
                                        </p:tgtEl>
                                        <p:attrNameLst>
                                          <p:attrName>ppt_w</p:attrName>
                                        </p:attrNameLst>
                                      </p:cBhvr>
                                      <p:tavLst>
                                        <p:tav tm="0">
                                          <p:val>
                                            <p:strVal val="#ppt_w*.05"/>
                                          </p:val>
                                        </p:tav>
                                        <p:tav tm="100000">
                                          <p:val>
                                            <p:strVal val="#ppt_w"/>
                                          </p:val>
                                        </p:tav>
                                      </p:tavLst>
                                    </p:anim>
                                    <p:anim calcmode="lin" valueType="num">
                                      <p:cBhvr>
                                        <p:cTn id="83" dur="1000" fill="hold"/>
                                        <p:tgtEl>
                                          <p:spTgt spid="2">
                                            <p:txEl>
                                              <p:pRg st="11" end="11"/>
                                            </p:txEl>
                                          </p:spTgt>
                                        </p:tgtEl>
                                        <p:attrNameLst>
                                          <p:attrName>ppt_h</p:attrName>
                                        </p:attrNameLst>
                                      </p:cBhvr>
                                      <p:tavLst>
                                        <p:tav tm="0">
                                          <p:val>
                                            <p:strVal val="#ppt_h"/>
                                          </p:val>
                                        </p:tav>
                                        <p:tav tm="100000">
                                          <p:val>
                                            <p:strVal val="#ppt_h"/>
                                          </p:val>
                                        </p:tav>
                                      </p:tavLst>
                                    </p:anim>
                                    <p:anim calcmode="lin" valueType="num">
                                      <p:cBhvr>
                                        <p:cTn id="84" dur="500" decel="50000" fill="hold">
                                          <p:stCondLst>
                                            <p:cond delay="0"/>
                                          </p:stCondLst>
                                        </p:cTn>
                                        <p:tgtEl>
                                          <p:spTgt spid="2">
                                            <p:txEl>
                                              <p:pRg st="11" end="11"/>
                                            </p:txEl>
                                          </p:spTgt>
                                        </p:tgtEl>
                                        <p:attrNameLst>
                                          <p:attrName>ppt_x</p:attrName>
                                        </p:attrNameLst>
                                      </p:cBhvr>
                                      <p:tavLst>
                                        <p:tav tm="0">
                                          <p:val>
                                            <p:strVal val="#ppt_x+.4"/>
                                          </p:val>
                                        </p:tav>
                                        <p:tav tm="100000">
                                          <p:val>
                                            <p:strVal val="#ppt_x"/>
                                          </p:val>
                                        </p:tav>
                                      </p:tavLst>
                                    </p:anim>
                                    <p:anim calcmode="lin" valueType="num">
                                      <p:cBhvr>
                                        <p:cTn id="85" dur="500" decel="50000" fill="hold">
                                          <p:stCondLst>
                                            <p:cond delay="0"/>
                                          </p:stCondLst>
                                        </p:cTn>
                                        <p:tgtEl>
                                          <p:spTgt spid="2">
                                            <p:txEl>
                                              <p:pRg st="11" end="11"/>
                                            </p:txEl>
                                          </p:spTgt>
                                        </p:tgtEl>
                                        <p:attrNameLst>
                                          <p:attrName>ppt_y</p:attrName>
                                        </p:attrNameLst>
                                      </p:cBhvr>
                                      <p:tavLst>
                                        <p:tav tm="0">
                                          <p:val>
                                            <p:strVal val="#ppt_y-.2"/>
                                          </p:val>
                                        </p:tav>
                                        <p:tav tm="100000">
                                          <p:val>
                                            <p:strVal val="#ppt_y+.1"/>
                                          </p:val>
                                        </p:tav>
                                      </p:tavLst>
                                    </p:anim>
                                    <p:anim calcmode="lin" valueType="num">
                                      <p:cBhvr>
                                        <p:cTn id="86" dur="500" accel="50000" fill="hold">
                                          <p:stCondLst>
                                            <p:cond delay="500"/>
                                          </p:stCondLst>
                                        </p:cTn>
                                        <p:tgtEl>
                                          <p:spTgt spid="2">
                                            <p:txEl>
                                              <p:pRg st="11" end="11"/>
                                            </p:txEl>
                                          </p:spTgt>
                                        </p:tgtEl>
                                        <p:attrNameLst>
                                          <p:attrName>ppt_y</p:attrName>
                                        </p:attrNameLst>
                                      </p:cBhvr>
                                      <p:tavLst>
                                        <p:tav tm="0">
                                          <p:val>
                                            <p:strVal val="#ppt_y+.1"/>
                                          </p:val>
                                        </p:tav>
                                        <p:tav tm="100000">
                                          <p:val>
                                            <p:strVal val="#ppt_y"/>
                                          </p:val>
                                        </p:tav>
                                      </p:tavLst>
                                    </p:anim>
                                    <p:animEffect transition="in" filter="fade">
                                      <p:cBhvr>
                                        <p:cTn id="87" dur="1000" decel="50000">
                                          <p:stCondLst>
                                            <p:cond delay="0"/>
                                          </p:stCondLst>
                                        </p:cTn>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pic>
        <p:nvPicPr>
          <p:cNvPr id="301" name="Shape 301" descr="DeathToStock7.jpg"/>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303" name="Shape 303"/>
          <p:cNvSpPr/>
          <p:nvPr/>
        </p:nvSpPr>
        <p:spPr>
          <a:xfrm>
            <a:off x="-300307" y="1336361"/>
            <a:ext cx="9744614" cy="1662700"/>
          </a:xfrm>
          <a:prstGeom prst="rect">
            <a:avLst/>
          </a:prstGeom>
        </p:spPr>
        <p:txBody>
          <a:bodyPr>
            <a:prstTxWarp prst="textPlain">
              <a:avLst/>
            </a:prstTxWarp>
          </a:bodyPr>
          <a:lstStyle/>
          <a:p>
            <a:pPr lvl="0" algn="ctr"/>
            <a:endParaRPr b="1" i="0" dirty="0">
              <a:ln>
                <a:noFill/>
              </a:ln>
              <a:solidFill>
                <a:srgbClr val="00B2FF">
                  <a:alpha val="73330"/>
                </a:srgbClr>
              </a:solidFill>
              <a:latin typeface="Muli"/>
            </a:endParaRPr>
          </a:p>
        </p:txBody>
      </p:sp>
      <p:pic>
        <p:nvPicPr>
          <p:cNvPr id="3" name="Picture 2"/>
          <p:cNvPicPr>
            <a:picLocks noChangeAspect="1"/>
          </p:cNvPicPr>
          <p:nvPr/>
        </p:nvPicPr>
        <p:blipFill>
          <a:blip r:embed="rId4"/>
          <a:stretch>
            <a:fillRect/>
          </a:stretch>
        </p:blipFill>
        <p:spPr>
          <a:xfrm>
            <a:off x="456843" y="-359084"/>
            <a:ext cx="8230313" cy="2054530"/>
          </a:xfrm>
          <a:prstGeom prst="rect">
            <a:avLst/>
          </a:prstGeom>
        </p:spPr>
      </p:pic>
      <p:sp>
        <p:nvSpPr>
          <p:cNvPr id="7" name="Content Placeholder 2"/>
          <p:cNvSpPr txBox="1">
            <a:spLocks/>
          </p:cNvSpPr>
          <p:nvPr/>
        </p:nvSpPr>
        <p:spPr>
          <a:xfrm>
            <a:off x="456843" y="1336361"/>
            <a:ext cx="8530619" cy="3597145"/>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smtClean="0">
                <a:solidFill>
                  <a:schemeClr val="tx1"/>
                </a:solidFill>
                <a:latin typeface="+mn-lt"/>
              </a:rPr>
              <a:t>REFERENCES</a:t>
            </a:r>
            <a:endParaRPr lang="en-US" sz="1600" dirty="0" smtClean="0">
              <a:solidFill>
                <a:schemeClr val="tx1"/>
              </a:solidFill>
              <a:latin typeface="+mn-lt"/>
            </a:endParaRPr>
          </a:p>
          <a:p>
            <a:pPr marL="285750" indent="-285750">
              <a:buFont typeface="Wingdings" panose="05000000000000000000" pitchFamily="2" charset="2"/>
              <a:buChar char="v"/>
            </a:pPr>
            <a:r>
              <a:rPr lang="en-US" sz="1600" dirty="0" smtClean="0">
                <a:solidFill>
                  <a:schemeClr val="tx1"/>
                </a:solidFill>
                <a:latin typeface="+mn-lt"/>
              </a:rPr>
              <a:t>C#2010 for programmers, 4</a:t>
            </a:r>
            <a:r>
              <a:rPr lang="en-US" sz="1600" baseline="30000" dirty="0" smtClean="0">
                <a:solidFill>
                  <a:schemeClr val="tx1"/>
                </a:solidFill>
                <a:latin typeface="+mn-lt"/>
              </a:rPr>
              <a:t>th</a:t>
            </a:r>
            <a:r>
              <a:rPr lang="en-US" sz="1600" dirty="0" smtClean="0">
                <a:solidFill>
                  <a:schemeClr val="tx1"/>
                </a:solidFill>
                <a:latin typeface="+mn-lt"/>
              </a:rPr>
              <a:t> edition, Pearson education, By - Paul </a:t>
            </a:r>
            <a:r>
              <a:rPr lang="en-US" sz="1600" dirty="0" err="1" smtClean="0">
                <a:solidFill>
                  <a:schemeClr val="tx1"/>
                </a:solidFill>
                <a:latin typeface="+mn-lt"/>
              </a:rPr>
              <a:t>Deitel</a:t>
            </a:r>
            <a:r>
              <a:rPr lang="en-US" sz="1600" dirty="0" smtClean="0">
                <a:solidFill>
                  <a:schemeClr val="tx1"/>
                </a:solidFill>
                <a:latin typeface="+mn-lt"/>
              </a:rPr>
              <a:t> and Harvey </a:t>
            </a:r>
            <a:r>
              <a:rPr lang="en-US" sz="1600" dirty="0" err="1" smtClean="0">
                <a:solidFill>
                  <a:schemeClr val="tx1"/>
                </a:solidFill>
                <a:latin typeface="+mn-lt"/>
              </a:rPr>
              <a:t>Deitel</a:t>
            </a:r>
            <a:r>
              <a:rPr lang="en-US" sz="1600" dirty="0" smtClean="0">
                <a:solidFill>
                  <a:schemeClr val="tx1"/>
                </a:solidFill>
                <a:latin typeface="+mn-lt"/>
              </a:rPr>
              <a:t>.</a:t>
            </a:r>
          </a:p>
          <a:p>
            <a:pPr marL="285750" indent="-285750">
              <a:buFont typeface="Wingdings" panose="05000000000000000000" pitchFamily="2" charset="2"/>
              <a:buChar char="v"/>
            </a:pPr>
            <a:r>
              <a:rPr lang="en-US" sz="1600" dirty="0" smtClean="0">
                <a:solidFill>
                  <a:schemeClr val="tx1"/>
                </a:solidFill>
                <a:latin typeface="+mn-lt"/>
              </a:rPr>
              <a:t>Pro c# 5.0 and .NET 4.5 Framework , 6</a:t>
            </a:r>
            <a:r>
              <a:rPr lang="en-US" sz="1600" baseline="30000" dirty="0" smtClean="0">
                <a:solidFill>
                  <a:schemeClr val="tx1"/>
                </a:solidFill>
                <a:latin typeface="+mn-lt"/>
              </a:rPr>
              <a:t>th</a:t>
            </a:r>
            <a:r>
              <a:rPr lang="en-US" sz="1600" dirty="0" smtClean="0">
                <a:solidFill>
                  <a:schemeClr val="tx1"/>
                </a:solidFill>
                <a:latin typeface="+mn-lt"/>
              </a:rPr>
              <a:t> edition ,</a:t>
            </a:r>
            <a:r>
              <a:rPr lang="en-US" sz="1600" dirty="0" err="1" smtClean="0">
                <a:solidFill>
                  <a:schemeClr val="tx1"/>
                </a:solidFill>
                <a:latin typeface="+mn-lt"/>
              </a:rPr>
              <a:t>Wiely-Appres</a:t>
            </a:r>
            <a:r>
              <a:rPr lang="en-US" sz="1600" dirty="0" smtClean="0">
                <a:solidFill>
                  <a:schemeClr val="tx1"/>
                </a:solidFill>
                <a:latin typeface="+mn-lt"/>
              </a:rPr>
              <a:t>  By  - Andrew </a:t>
            </a:r>
            <a:r>
              <a:rPr lang="en-US" sz="1600" dirty="0" err="1" smtClean="0">
                <a:solidFill>
                  <a:schemeClr val="tx1"/>
                </a:solidFill>
                <a:latin typeface="+mn-lt"/>
              </a:rPr>
              <a:t>Trolsen</a:t>
            </a:r>
            <a:r>
              <a:rPr lang="en-US" sz="1600" dirty="0" smtClean="0">
                <a:solidFill>
                  <a:schemeClr val="tx1"/>
                </a:solidFill>
                <a:latin typeface="+mn-lt"/>
              </a:rPr>
              <a:t>.</a:t>
            </a:r>
          </a:p>
          <a:p>
            <a:endParaRPr lang="en-US" sz="1600" dirty="0" smtClean="0">
              <a:solidFill>
                <a:schemeClr val="tx1"/>
              </a:solidFill>
              <a:latin typeface="+mn-lt"/>
            </a:endParaRPr>
          </a:p>
          <a:p>
            <a:r>
              <a:rPr lang="en-US" sz="1600" b="1" dirty="0" smtClean="0">
                <a:solidFill>
                  <a:schemeClr val="tx1"/>
                </a:solidFill>
                <a:latin typeface="+mn-lt"/>
              </a:rPr>
              <a:t>WEBSITES</a:t>
            </a:r>
            <a:endParaRPr lang="en-US" sz="1600" dirty="0" smtClean="0">
              <a:solidFill>
                <a:schemeClr val="tx1"/>
              </a:solidFill>
              <a:latin typeface="+mn-lt"/>
            </a:endParaRPr>
          </a:p>
          <a:p>
            <a:pPr marL="285750" indent="-285750">
              <a:buFont typeface="Wingdings" panose="05000000000000000000" pitchFamily="2" charset="2"/>
              <a:buChar char="v"/>
            </a:pPr>
            <a:r>
              <a:rPr lang="en-US" sz="1600" u="sng" dirty="0" smtClean="0">
                <a:solidFill>
                  <a:schemeClr val="tx1"/>
                </a:solidFill>
                <a:latin typeface="+mn-lt"/>
                <a:hlinkClick r:id="rId5"/>
              </a:rPr>
              <a:t>www.stackoverflow.com</a:t>
            </a:r>
            <a:endParaRPr lang="en-US" sz="1600" dirty="0" smtClean="0">
              <a:solidFill>
                <a:schemeClr val="tx1"/>
              </a:solidFill>
              <a:latin typeface="+mn-lt"/>
            </a:endParaRPr>
          </a:p>
          <a:p>
            <a:pPr marL="285750" indent="-285750">
              <a:buFont typeface="Wingdings" panose="05000000000000000000" pitchFamily="2" charset="2"/>
              <a:buChar char="v"/>
            </a:pPr>
            <a:r>
              <a:rPr lang="en-US" sz="1600" u="sng" dirty="0" smtClean="0">
                <a:solidFill>
                  <a:schemeClr val="tx1"/>
                </a:solidFill>
                <a:latin typeface="+mn-lt"/>
                <a:hlinkClick r:id="rId6"/>
              </a:rPr>
              <a:t>http://www.tutorialspoint.com/asp.net/</a:t>
            </a:r>
            <a:endParaRPr lang="en-US" sz="1600" dirty="0" smtClean="0">
              <a:solidFill>
                <a:schemeClr val="tx1"/>
              </a:solidFill>
              <a:latin typeface="+mn-lt"/>
            </a:endParaRPr>
          </a:p>
          <a:p>
            <a:pPr marL="285750" indent="-285750">
              <a:buFont typeface="Wingdings" panose="05000000000000000000" pitchFamily="2" charset="2"/>
              <a:buChar char="v"/>
            </a:pPr>
            <a:r>
              <a:rPr lang="en-US" sz="1600" u="sng" dirty="0" smtClean="0">
                <a:solidFill>
                  <a:schemeClr val="tx1"/>
                </a:solidFill>
                <a:latin typeface="+mn-lt"/>
                <a:hlinkClick r:id="rId7"/>
              </a:rPr>
              <a:t>http://zetcode.com/db/mysqlcsharptutorial/</a:t>
            </a:r>
            <a:endParaRPr lang="en-US" sz="1600" dirty="0" smtClean="0">
              <a:solidFill>
                <a:schemeClr val="tx1"/>
              </a:solidFill>
              <a:latin typeface="+mn-lt"/>
            </a:endParaRPr>
          </a:p>
          <a:p>
            <a:endParaRPr lang="en-US" sz="1600" dirty="0">
              <a:solidFill>
                <a:schemeClr val="tx1"/>
              </a:solidFill>
              <a:latin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1190100" y="302375"/>
            <a:ext cx="6763800" cy="503099"/>
          </a:xfrm>
          <a:prstGeom prst="rect">
            <a:avLst/>
          </a:prstGeom>
        </p:spPr>
        <p:txBody>
          <a:bodyPr lIns="91425" tIns="91425" rIns="91425" bIns="91425" anchor="t" anchorCtr="0">
            <a:noAutofit/>
          </a:bodyPr>
          <a:lstStyle/>
          <a:p>
            <a:pPr lvl="0"/>
            <a:r>
              <a:rPr lang="en-US" dirty="0"/>
              <a:t>Conclusion</a:t>
            </a:r>
            <a:endParaRPr lang="en" dirty="0"/>
          </a:p>
        </p:txBody>
      </p:sp>
      <p:sp>
        <p:nvSpPr>
          <p:cNvPr id="319" name="Shape 319"/>
          <p:cNvSpPr txBox="1"/>
          <p:nvPr/>
        </p:nvSpPr>
        <p:spPr>
          <a:xfrm>
            <a:off x="1286540" y="1116419"/>
            <a:ext cx="6667360" cy="918256"/>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pPr algn="ctr"/>
            <a:endParaRPr lang="en-US" dirty="0" smtClean="0">
              <a:solidFill>
                <a:schemeClr val="tx1"/>
              </a:solidFill>
            </a:endParaRPr>
          </a:p>
          <a:p>
            <a:pPr algn="ctr"/>
            <a:endParaRPr lang="en-US" dirty="0">
              <a:solidFill>
                <a:schemeClr val="tx1"/>
              </a:solidFill>
            </a:endParaRPr>
          </a:p>
          <a:p>
            <a:pPr algn="ctr"/>
            <a:r>
              <a:rPr lang="en-US" dirty="0" smtClean="0">
                <a:solidFill>
                  <a:schemeClr val="tx1"/>
                </a:solidFill>
              </a:rPr>
              <a:t>This </a:t>
            </a:r>
            <a:r>
              <a:rPr lang="en-US" dirty="0">
                <a:solidFill>
                  <a:schemeClr val="tx1"/>
                </a:solidFill>
              </a:rPr>
              <a:t>website provides a radical new approach in the field of education by providing a convenient and easily understandable interface for the hiring process. </a:t>
            </a:r>
          </a:p>
          <a:p>
            <a:pPr lvl="0" algn="ctr" rtl="0">
              <a:spcBef>
                <a:spcPts val="0"/>
              </a:spcBef>
              <a:buNone/>
            </a:pPr>
            <a:endParaRPr lang="en" sz="2400" b="1" dirty="0">
              <a:solidFill>
                <a:srgbClr val="00B2FF"/>
              </a:solidFill>
              <a:latin typeface="Muli"/>
              <a:ea typeface="Muli"/>
              <a:cs typeface="Muli"/>
              <a:sym typeface="Muli"/>
            </a:endParaRPr>
          </a:p>
        </p:txBody>
      </p:sp>
      <p:sp>
        <p:nvSpPr>
          <p:cNvPr id="320" name="Shape 320"/>
          <p:cNvSpPr txBox="1"/>
          <p:nvPr/>
        </p:nvSpPr>
        <p:spPr>
          <a:xfrm>
            <a:off x="1238319" y="2628800"/>
            <a:ext cx="6667360" cy="1061467"/>
          </a:xfrm>
          <a:prstGeom prst="rect">
            <a:avLst/>
          </a:prstGeom>
          <a:noFill/>
          <a:ln w="114300" cap="rnd" cmpd="sng">
            <a:solidFill>
              <a:srgbClr val="00B2FF"/>
            </a:solidFill>
            <a:prstDash val="solid"/>
            <a:miter/>
            <a:headEnd type="none" w="med" len="med"/>
            <a:tailEnd type="none" w="med" len="med"/>
          </a:ln>
        </p:spPr>
        <p:txBody>
          <a:bodyPr lIns="91425" tIns="91425" rIns="91425" bIns="91425" anchor="ctr" anchorCtr="0">
            <a:noAutofit/>
          </a:bodyPr>
          <a:lstStyle/>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As </a:t>
            </a:r>
            <a:r>
              <a:rPr lang="en-US" dirty="0">
                <a:solidFill>
                  <a:schemeClr val="tx1"/>
                </a:solidFill>
              </a:rPr>
              <a:t>the name ‘Placement Cell’ suggests students will be guided through the entire process to select the best matching company portfolio and to kick start their professional journey in a well-established manner.    </a:t>
            </a:r>
          </a:p>
          <a:p>
            <a:endParaRPr lang="en-US" sz="2400" dirty="0"/>
          </a:p>
          <a:p>
            <a:pPr lvl="0" algn="ctr" rtl="0">
              <a:spcBef>
                <a:spcPts val="0"/>
              </a:spcBef>
              <a:buNone/>
            </a:pPr>
            <a:endParaRPr lang="en" sz="2400" b="1" dirty="0">
              <a:solidFill>
                <a:srgbClr val="00B2FF"/>
              </a:solidFill>
              <a:latin typeface="Muli"/>
              <a:ea typeface="Muli"/>
              <a:cs typeface="Muli"/>
              <a:sym typeface="Muli"/>
            </a:endParaRPr>
          </a:p>
        </p:txBody>
      </p:sp>
      <p:cxnSp>
        <p:nvCxnSpPr>
          <p:cNvPr id="322" name="Shape 322"/>
          <p:cNvCxnSpPr>
            <a:stCxn id="319" idx="2"/>
          </p:cNvCxnSpPr>
          <p:nvPr/>
        </p:nvCxnSpPr>
        <p:spPr>
          <a:xfrm>
            <a:off x="4620220" y="2034675"/>
            <a:ext cx="0" cy="485241"/>
          </a:xfrm>
          <a:prstGeom prst="straightConnector1">
            <a:avLst/>
          </a:prstGeom>
          <a:noFill/>
          <a:ln w="19050" cap="flat" cmpd="sng">
            <a:solidFill>
              <a:srgbClr val="FFFFFF"/>
            </a:solidFill>
            <a:prstDash val="solid"/>
            <a:round/>
            <a:headEnd type="oval" w="lg" len="lg"/>
            <a:tailEnd type="oval" w="lg" len="lg"/>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2" name="Text Placeholder 1"/>
          <p:cNvSpPr>
            <a:spLocks noGrp="1"/>
          </p:cNvSpPr>
          <p:nvPr>
            <p:ph type="body" idx="1"/>
          </p:nvPr>
        </p:nvSpPr>
        <p:spPr>
          <a:xfrm>
            <a:off x="1179466" y="0"/>
            <a:ext cx="6763800" cy="673199"/>
          </a:xfrm>
        </p:spPr>
        <p:txBody>
          <a:bodyPr/>
          <a:lstStyle/>
          <a:p>
            <a:r>
              <a:rPr lang="en-US" sz="4000" dirty="0">
                <a:solidFill>
                  <a:schemeClr val="tx1"/>
                </a:solidFill>
              </a:rPr>
              <a:t>Future Enhancements</a:t>
            </a:r>
          </a:p>
        </p:txBody>
      </p:sp>
      <p:pic>
        <p:nvPicPr>
          <p:cNvPr id="3" name="Picture 2"/>
          <p:cNvPicPr>
            <a:picLocks noChangeAspect="1"/>
          </p:cNvPicPr>
          <p:nvPr/>
        </p:nvPicPr>
        <p:blipFill>
          <a:blip r:embed="rId4"/>
          <a:stretch>
            <a:fillRect/>
          </a:stretch>
        </p:blipFill>
        <p:spPr>
          <a:xfrm>
            <a:off x="752096" y="550792"/>
            <a:ext cx="8297375" cy="40705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2"/>
        <p:cNvGrpSpPr/>
        <p:nvPr/>
      </p:nvGrpSpPr>
      <p:grpSpPr>
        <a:xfrm>
          <a:off x="0" y="0"/>
          <a:ext cx="0" cy="0"/>
          <a:chOff x="0" y="0"/>
          <a:chExt cx="0" cy="0"/>
        </a:xfrm>
      </p:grpSpPr>
      <p:sp>
        <p:nvSpPr>
          <p:cNvPr id="423" name="Shape 423"/>
          <p:cNvSpPr/>
          <p:nvPr/>
        </p:nvSpPr>
        <p:spPr>
          <a:xfrm>
            <a:off x="0" y="0"/>
            <a:ext cx="9144000" cy="5169000"/>
          </a:xfrm>
          <a:prstGeom prst="rect">
            <a:avLst/>
          </a:prstGeom>
          <a:solidFill>
            <a:srgbClr val="FFFFFF">
              <a:alpha val="26540"/>
            </a:srgbClr>
          </a:solidFill>
          <a:ln>
            <a:noFill/>
          </a:ln>
        </p:spPr>
        <p:txBody>
          <a:bodyPr lIns="91425" tIns="91425" rIns="91425" bIns="91425" anchor="ctr" anchorCtr="0">
            <a:noAutofit/>
          </a:bodyPr>
          <a:lstStyle/>
          <a:p>
            <a:pPr lvl="0">
              <a:spcBef>
                <a:spcPts val="0"/>
              </a:spcBef>
              <a:buNone/>
            </a:pPr>
            <a:endParaRPr/>
          </a:p>
        </p:txBody>
      </p:sp>
      <p:sp>
        <p:nvSpPr>
          <p:cNvPr id="424" name="Shape 424"/>
          <p:cNvSpPr txBox="1">
            <a:spLocks noGrp="1"/>
          </p:cNvSpPr>
          <p:nvPr>
            <p:ph type="ctrTitle" idx="4294967295"/>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 sz="9600" smtClean="0">
                <a:solidFill>
                  <a:srgbClr val="00B2FF"/>
                </a:solidFill>
              </a:rPr>
              <a:t>Thank You </a:t>
            </a:r>
            <a:endParaRPr lang="en" sz="9600" dirty="0">
              <a:solidFill>
                <a:srgbClr val="00B2FF"/>
              </a:solidFill>
            </a:endParaRPr>
          </a:p>
        </p:txBody>
      </p:sp>
      <p:sp>
        <p:nvSpPr>
          <p:cNvPr id="425" name="Shape 425"/>
          <p:cNvSpPr txBox="1">
            <a:spLocks noGrp="1"/>
          </p:cNvSpPr>
          <p:nvPr>
            <p:ph type="subTitle" idx="1"/>
          </p:nvPr>
        </p:nvSpPr>
        <p:spPr>
          <a:xfrm>
            <a:off x="876825" y="2688925"/>
            <a:ext cx="4334100" cy="2444699"/>
          </a:xfrm>
          <a:prstGeom prst="rect">
            <a:avLst/>
          </a:prstGeom>
          <a:solidFill>
            <a:srgbClr val="00B2FF">
              <a:alpha val="73330"/>
            </a:srgbClr>
          </a:solidFill>
          <a:ln>
            <a:noFill/>
          </a:ln>
        </p:spPr>
        <p:txBody>
          <a:bodyPr lIns="91425" tIns="91425" rIns="91425" bIns="91425" anchor="t" anchorCtr="0">
            <a:noAutofit/>
          </a:bodyPr>
          <a:lstStyle/>
          <a:p>
            <a:pPr lvl="0" rtl="0">
              <a:spcBef>
                <a:spcPts val="0"/>
              </a:spcBef>
              <a:buNone/>
            </a:pPr>
            <a:r>
              <a:rPr lang="en" sz="2400" b="1" dirty="0">
                <a:solidFill>
                  <a:srgbClr val="FFFFFF"/>
                </a:solidFill>
                <a:latin typeface="Muli"/>
                <a:ea typeface="Muli"/>
                <a:cs typeface="Muli"/>
                <a:sym typeface="Muli"/>
              </a:rPr>
              <a:t>Any questions?</a:t>
            </a:r>
          </a:p>
          <a:p>
            <a:pPr lvl="0" rtl="0">
              <a:spcBef>
                <a:spcPts val="0"/>
              </a:spcBef>
              <a:buNone/>
            </a:pPr>
            <a:endParaRPr dirty="0">
              <a:solidFill>
                <a:srgbClr val="FFFFFF"/>
              </a:solidFill>
              <a:latin typeface="Muli"/>
              <a:ea typeface="Muli"/>
              <a:cs typeface="Muli"/>
              <a:sym typeface="Muli"/>
            </a:endParaRPr>
          </a:p>
          <a:p>
            <a:pPr lvl="0" rtl="0">
              <a:spcBef>
                <a:spcPts val="0"/>
              </a:spcBef>
              <a:buNone/>
            </a:pPr>
            <a:r>
              <a:rPr lang="en" dirty="0">
                <a:solidFill>
                  <a:srgbClr val="FFFFFF"/>
                </a:solidFill>
                <a:latin typeface="Muli"/>
                <a:ea typeface="Muli"/>
                <a:cs typeface="Muli"/>
                <a:sym typeface="Muli"/>
              </a:rPr>
              <a:t>You can find me at:</a:t>
            </a:r>
          </a:p>
          <a:p>
            <a:pPr lvl="0" rtl="0">
              <a:spcBef>
                <a:spcPts val="0"/>
              </a:spcBef>
              <a:buNone/>
            </a:pPr>
            <a:r>
              <a:rPr lang="en" dirty="0" smtClean="0">
                <a:solidFill>
                  <a:srgbClr val="FFFFFF"/>
                </a:solidFill>
                <a:latin typeface="Muli"/>
                <a:ea typeface="Muli"/>
                <a:cs typeface="Muli"/>
                <a:sym typeface="Muli"/>
              </a:rPr>
              <a:t>anikumarsingh99@gmail.com</a:t>
            </a:r>
            <a:endParaRPr lang="en" dirty="0">
              <a:solidFill>
                <a:srgbClr val="FFFFFF"/>
              </a:solidFill>
              <a:latin typeface="Muli"/>
              <a:ea typeface="Muli"/>
              <a:cs typeface="Muli"/>
              <a:sym typeface="Muli"/>
            </a:endParaRPr>
          </a:p>
          <a:p>
            <a:pPr lvl="0" rtl="0">
              <a:spcBef>
                <a:spcPts val="0"/>
              </a:spcBef>
              <a:buNone/>
            </a:pPr>
            <a:endParaRPr lang="en" dirty="0">
              <a:solidFill>
                <a:srgbClr val="FFFFFF"/>
              </a:solidFill>
              <a:latin typeface="Muli"/>
              <a:ea typeface="Muli"/>
              <a:cs typeface="Muli"/>
              <a:sym typeface="Mul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barn(inVertical)">
                                      <p:cBhvr>
                                        <p:cTn id="7"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2676468" y="1954001"/>
            <a:ext cx="3791164" cy="1703599"/>
          </a:xfrm>
          <a:prstGeom prst="rect">
            <a:avLst/>
          </a:prstGeom>
        </p:spPr>
        <p:txBody>
          <a:bodyPr lIns="91425" tIns="91425" rIns="91425" bIns="91425" anchor="t" anchorCtr="0">
            <a:noAutofit/>
          </a:bodyPr>
          <a:lstStyle/>
          <a:p>
            <a:pPr lvl="0" rtl="0">
              <a:spcBef>
                <a:spcPts val="0"/>
              </a:spcBef>
              <a:buNone/>
            </a:pPr>
            <a:r>
              <a:rPr lang="en" dirty="0"/>
              <a:t>Let’s start with </a:t>
            </a:r>
            <a:r>
              <a:rPr lang="en" dirty="0" smtClean="0"/>
              <a:t>the contents first</a:t>
            </a:r>
            <a:endParaRPr lang="en" dirty="0"/>
          </a:p>
          <a:p>
            <a:pPr lvl="0" rtl="0">
              <a:spcBef>
                <a:spcPts val="0"/>
              </a:spcBef>
              <a:buNone/>
            </a:pPr>
            <a:r>
              <a:rPr lang="en" dirty="0" smtClean="0"/>
              <a:t>       </a:t>
            </a:r>
            <a:endParaRPr lang="en" dirty="0"/>
          </a:p>
        </p:txBody>
      </p:sp>
      <p:sp>
        <p:nvSpPr>
          <p:cNvPr id="125" name="Shape 125"/>
          <p:cNvSpPr txBox="1">
            <a:spLocks noGrp="1"/>
          </p:cNvSpPr>
          <p:nvPr>
            <p:ph type="title"/>
          </p:nvPr>
        </p:nvSpPr>
        <p:spPr>
          <a:xfrm>
            <a:off x="3048050" y="371838"/>
            <a:ext cx="3048000" cy="2044500"/>
          </a:xfrm>
          <a:prstGeom prst="rect">
            <a:avLst/>
          </a:prstGeom>
        </p:spPr>
        <p:txBody>
          <a:bodyPr lIns="91425" tIns="91425" rIns="91425" bIns="91425" anchor="b" anchorCtr="0">
            <a:noAutofit/>
          </a:bodyPr>
          <a:lstStyle/>
          <a:p>
            <a:pPr lvl="0"/>
            <a:endParaRPr lang="en" dirty="0"/>
          </a:p>
          <a:p>
            <a:pPr lvl="0">
              <a:spcBef>
                <a:spcPts val="0"/>
              </a:spcBef>
              <a:buNone/>
            </a:pPr>
            <a:endParaRPr lang="en"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124">
                                            <p:txEl>
                                              <p:pRg st="0" end="0"/>
                                            </p:txEl>
                                          </p:spTgt>
                                        </p:tgtEl>
                                      </p:cBhvr>
                                    </p:animEffect>
                                    <p:anim calcmode="lin" valueType="num">
                                      <p:cBhvr>
                                        <p:cTn id="7" dur="2000"/>
                                        <p:tgtEl>
                                          <p:spTgt spid="124">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124">
                                            <p:txEl>
                                              <p:pRg st="0" end="0"/>
                                            </p:txEl>
                                          </p:spTgt>
                                        </p:tgtEl>
                                        <p:attrNameLst>
                                          <p:attrName>ppt_h</p:attrName>
                                        </p:attrNameLst>
                                      </p:cBhvr>
                                      <p:tavLst>
                                        <p:tav tm="0">
                                          <p:val>
                                            <p:strVal val="ppt_h"/>
                                          </p:val>
                                        </p:tav>
                                        <p:tav tm="100000">
                                          <p:val>
                                            <p:strVal val="ppt_h"/>
                                          </p:val>
                                        </p:tav>
                                      </p:tavLst>
                                    </p:anim>
                                    <p:set>
                                      <p:cBhvr>
                                        <p:cTn id="9" dur="1" fill="hold">
                                          <p:stCondLst>
                                            <p:cond delay="1999"/>
                                          </p:stCondLst>
                                        </p:cTn>
                                        <p:tgtEl>
                                          <p:spTgt spid="12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                     Contents</a:t>
            </a:r>
            <a:endParaRPr lang="en" sz="2800" dirty="0"/>
          </a:p>
        </p:txBody>
      </p:sp>
      <p:sp>
        <p:nvSpPr>
          <p:cNvPr id="109" name="Shape 109"/>
          <p:cNvSpPr txBox="1"/>
          <p:nvPr/>
        </p:nvSpPr>
        <p:spPr>
          <a:xfrm>
            <a:off x="2640459" y="805474"/>
            <a:ext cx="6421347" cy="4225461"/>
          </a:xfrm>
          <a:prstGeom prst="rect">
            <a:avLst/>
          </a:prstGeom>
          <a:noFill/>
          <a:ln>
            <a:noFill/>
          </a:ln>
        </p:spPr>
        <p:txBody>
          <a:bodyPr lIns="91425" tIns="91425" rIns="91425" bIns="91425" anchor="t" anchorCtr="0">
            <a:noAutofit/>
          </a:bodyPr>
          <a:lstStyle/>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PREFACE</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INTRODUCTION</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EXISTING AND PROPOSED SYSTEM</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HARDWARE &amp; SOFTWARE REQUIREMENTS</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SYSTEM REQUIREMENTS</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FUNCTIONAL &amp; NON-FUNCTOINAL REQUIREMENTS</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SYSTEM DESIGN</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TESTING</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CONCLUSION</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FUTURE ENHANCEMENTS</a:t>
            </a:r>
          </a:p>
          <a:p>
            <a:pPr marL="171450" indent="-171450">
              <a:lnSpc>
                <a:spcPct val="200000"/>
              </a:lnSpc>
              <a:buFont typeface="Wingdings" panose="05000000000000000000" pitchFamily="2" charset="2"/>
              <a:buChar char="ü"/>
            </a:pPr>
            <a:r>
              <a:rPr lang="en-US" altLang="en-US" sz="1200" dirty="0">
                <a:solidFill>
                  <a:schemeClr val="tx1"/>
                </a:solidFill>
                <a:ea typeface="Calibri" panose="020F0502020204030204" pitchFamily="34" charset="0"/>
                <a:cs typeface="Calibri" panose="020F0502020204030204" pitchFamily="34" charset="0"/>
              </a:rPr>
              <a:t>BIBLIOGRAPHY</a:t>
            </a:r>
            <a:endParaRPr lang="en-US" altLang="en-US" sz="12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08"/>
                                        </p:tgtEl>
                                        <p:attrNameLst>
                                          <p:attrName>style.visibility</p:attrName>
                                        </p:attrNameLst>
                                      </p:cBhvr>
                                      <p:to>
                                        <p:strVal val="visible"/>
                                      </p:to>
                                    </p:set>
                                    <p:anim calcmode="lin" valueType="num">
                                      <p:cBhvr>
                                        <p:cTn id="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08"/>
                                        </p:tgtEl>
                                        <p:attrNameLst>
                                          <p:attrName>ppt_y</p:attrName>
                                        </p:attrNameLst>
                                      </p:cBhvr>
                                      <p:tavLst>
                                        <p:tav tm="0">
                                          <p:val>
                                            <p:strVal val="#ppt_y"/>
                                          </p:val>
                                        </p:tav>
                                        <p:tav tm="100000">
                                          <p:val>
                                            <p:strVal val="#ppt_y"/>
                                          </p:val>
                                        </p:tav>
                                      </p:tavLst>
                                    </p:anim>
                                    <p:anim calcmode="lin" valueType="num">
                                      <p:cBhvr>
                                        <p:cTn id="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08"/>
                                        </p:tgtEl>
                                      </p:cBhvr>
                                    </p:animEffect>
                                  </p:childTnLst>
                                </p:cTn>
                              </p:par>
                            </p:childTnLst>
                          </p:cTn>
                        </p:par>
                      </p:childTnLst>
                    </p:cTn>
                  </p:par>
                  <p:par>
                    <p:cTn id="12" fill="hold">
                      <p:stCondLst>
                        <p:cond delay="indefinite"/>
                      </p:stCondLst>
                      <p:childTnLst>
                        <p:par>
                          <p:cTn id="13" fill="hold">
                            <p:stCondLst>
                              <p:cond delay="0"/>
                            </p:stCondLst>
                            <p:childTnLst>
                              <p:par>
                                <p:cTn id="14" presetID="56" presetClass="entr" presetSubtype="0" fill="hold" nodeType="clickEffect">
                                  <p:stCondLst>
                                    <p:cond delay="0"/>
                                  </p:stCondLst>
                                  <p:iterate type="lt">
                                    <p:tmPct val="10000"/>
                                  </p:iterate>
                                  <p:childTnLst>
                                    <p:set>
                                      <p:cBhvr>
                                        <p:cTn id="15" dur="1" fill="hold">
                                          <p:stCondLst>
                                            <p:cond delay="0"/>
                                          </p:stCondLst>
                                        </p:cTn>
                                        <p:tgtEl>
                                          <p:spTgt spid="109">
                                            <p:txEl>
                                              <p:pRg st="0" end="0"/>
                                            </p:txEl>
                                          </p:spTgt>
                                        </p:tgtEl>
                                        <p:attrNameLst>
                                          <p:attrName>style.visibility</p:attrName>
                                        </p:attrNameLst>
                                      </p:cBhvr>
                                      <p:to>
                                        <p:strVal val="visible"/>
                                      </p:to>
                                    </p:set>
                                    <p:anim by="(-#ppt_w*2)" calcmode="lin" valueType="num">
                                      <p:cBhvr rctx="PPT">
                                        <p:cTn id="16" dur="375" autoRev="1" fill="hold">
                                          <p:stCondLst>
                                            <p:cond delay="0"/>
                                          </p:stCondLst>
                                        </p:cTn>
                                        <p:tgtEl>
                                          <p:spTgt spid="109">
                                            <p:txEl>
                                              <p:pRg st="0" end="0"/>
                                            </p:txEl>
                                          </p:spTgt>
                                        </p:tgtEl>
                                        <p:attrNameLst>
                                          <p:attrName>ppt_w</p:attrName>
                                        </p:attrNameLst>
                                      </p:cBhvr>
                                    </p:anim>
                                    <p:anim by="(#ppt_w*0.50)" calcmode="lin" valueType="num">
                                      <p:cBhvr>
                                        <p:cTn id="17" dur="375" decel="50000" autoRev="1" fill="hold">
                                          <p:stCondLst>
                                            <p:cond delay="0"/>
                                          </p:stCondLst>
                                        </p:cTn>
                                        <p:tgtEl>
                                          <p:spTgt spid="109">
                                            <p:txEl>
                                              <p:pRg st="0" end="0"/>
                                            </p:txEl>
                                          </p:spTgt>
                                        </p:tgtEl>
                                        <p:attrNameLst>
                                          <p:attrName>ppt_x</p:attrName>
                                        </p:attrNameLst>
                                      </p:cBhvr>
                                    </p:anim>
                                    <p:anim from="(-#ppt_h/2)" to="(#ppt_y)" calcmode="lin" valueType="num">
                                      <p:cBhvr>
                                        <p:cTn id="18" dur="750" fill="hold">
                                          <p:stCondLst>
                                            <p:cond delay="0"/>
                                          </p:stCondLst>
                                        </p:cTn>
                                        <p:tgtEl>
                                          <p:spTgt spid="109">
                                            <p:txEl>
                                              <p:pRg st="0" end="0"/>
                                            </p:txEl>
                                          </p:spTgt>
                                        </p:tgtEl>
                                        <p:attrNameLst>
                                          <p:attrName>ppt_y</p:attrName>
                                        </p:attrNameLst>
                                      </p:cBhvr>
                                    </p:anim>
                                    <p:animRot by="21600000">
                                      <p:cBhvr>
                                        <p:cTn id="19" dur="750" fill="hold">
                                          <p:stCondLst>
                                            <p:cond delay="0"/>
                                          </p:stCondLst>
                                        </p:cTn>
                                        <p:tgtEl>
                                          <p:spTgt spid="109">
                                            <p:txEl>
                                              <p:pRg st="0" end="0"/>
                                            </p:txEl>
                                          </p:spTgt>
                                        </p:tgtEl>
                                        <p:attrNameLst>
                                          <p:attrName>r</p:attrName>
                                        </p:attrNameLst>
                                      </p:cBhvr>
                                    </p:animRot>
                                  </p:childTnLst>
                                </p:cTn>
                              </p:par>
                              <p:par>
                                <p:cTn id="20" presetID="56" presetClass="entr" presetSubtype="0" fill="hold" nodeType="withEffect">
                                  <p:stCondLst>
                                    <p:cond delay="0"/>
                                  </p:stCondLst>
                                  <p:iterate type="lt">
                                    <p:tmPct val="10000"/>
                                  </p:iterate>
                                  <p:childTnLst>
                                    <p:set>
                                      <p:cBhvr>
                                        <p:cTn id="21" dur="1" fill="hold">
                                          <p:stCondLst>
                                            <p:cond delay="0"/>
                                          </p:stCondLst>
                                        </p:cTn>
                                        <p:tgtEl>
                                          <p:spTgt spid="109">
                                            <p:txEl>
                                              <p:pRg st="1" end="1"/>
                                            </p:txEl>
                                          </p:spTgt>
                                        </p:tgtEl>
                                        <p:attrNameLst>
                                          <p:attrName>style.visibility</p:attrName>
                                        </p:attrNameLst>
                                      </p:cBhvr>
                                      <p:to>
                                        <p:strVal val="visible"/>
                                      </p:to>
                                    </p:set>
                                    <p:anim by="(-#ppt_w*2)" calcmode="lin" valueType="num">
                                      <p:cBhvr rctx="PPT">
                                        <p:cTn id="22" dur="500" autoRev="1" fill="hold">
                                          <p:stCondLst>
                                            <p:cond delay="0"/>
                                          </p:stCondLst>
                                        </p:cTn>
                                        <p:tgtEl>
                                          <p:spTgt spid="109">
                                            <p:txEl>
                                              <p:pRg st="1" end="1"/>
                                            </p:txEl>
                                          </p:spTgt>
                                        </p:tgtEl>
                                        <p:attrNameLst>
                                          <p:attrName>ppt_w</p:attrName>
                                        </p:attrNameLst>
                                      </p:cBhvr>
                                    </p:anim>
                                    <p:anim by="(#ppt_w*0.50)" calcmode="lin" valueType="num">
                                      <p:cBhvr>
                                        <p:cTn id="23" dur="500" decel="50000" autoRev="1" fill="hold">
                                          <p:stCondLst>
                                            <p:cond delay="0"/>
                                          </p:stCondLst>
                                        </p:cTn>
                                        <p:tgtEl>
                                          <p:spTgt spid="109">
                                            <p:txEl>
                                              <p:pRg st="1" end="1"/>
                                            </p:txEl>
                                          </p:spTgt>
                                        </p:tgtEl>
                                        <p:attrNameLst>
                                          <p:attrName>ppt_x</p:attrName>
                                        </p:attrNameLst>
                                      </p:cBhvr>
                                    </p:anim>
                                    <p:anim from="(-#ppt_h/2)" to="(#ppt_y)" calcmode="lin" valueType="num">
                                      <p:cBhvr>
                                        <p:cTn id="24" dur="1000" fill="hold">
                                          <p:stCondLst>
                                            <p:cond delay="0"/>
                                          </p:stCondLst>
                                        </p:cTn>
                                        <p:tgtEl>
                                          <p:spTgt spid="109">
                                            <p:txEl>
                                              <p:pRg st="1" end="1"/>
                                            </p:txEl>
                                          </p:spTgt>
                                        </p:tgtEl>
                                        <p:attrNameLst>
                                          <p:attrName>ppt_y</p:attrName>
                                        </p:attrNameLst>
                                      </p:cBhvr>
                                    </p:anim>
                                    <p:animRot by="21600000">
                                      <p:cBhvr>
                                        <p:cTn id="25" dur="1000" fill="hold">
                                          <p:stCondLst>
                                            <p:cond delay="0"/>
                                          </p:stCondLst>
                                        </p:cTn>
                                        <p:tgtEl>
                                          <p:spTgt spid="109">
                                            <p:txEl>
                                              <p:pRg st="1" end="1"/>
                                            </p:txEl>
                                          </p:spTgt>
                                        </p:tgtEl>
                                        <p:attrNameLst>
                                          <p:attrName>r</p:attrName>
                                        </p:attrNameLst>
                                      </p:cBhvr>
                                    </p:animRot>
                                  </p:childTnLst>
                                </p:cTn>
                              </p:par>
                              <p:par>
                                <p:cTn id="26" presetID="2" presetClass="entr" presetSubtype="4" fill="hold" nodeType="withEffect">
                                  <p:stCondLst>
                                    <p:cond delay="0"/>
                                  </p:stCondLst>
                                  <p:childTnLst>
                                    <p:set>
                                      <p:cBhvr>
                                        <p:cTn id="27" dur="1" fill="hold">
                                          <p:stCondLst>
                                            <p:cond delay="0"/>
                                          </p:stCondLst>
                                        </p:cTn>
                                        <p:tgtEl>
                                          <p:spTgt spid="109">
                                            <p:txEl>
                                              <p:pRg st="2" end="2"/>
                                            </p:txEl>
                                          </p:spTgt>
                                        </p:tgtEl>
                                        <p:attrNameLst>
                                          <p:attrName>style.visibility</p:attrName>
                                        </p:attrNameLst>
                                      </p:cBhvr>
                                      <p:to>
                                        <p:strVal val="visible"/>
                                      </p:to>
                                    </p:set>
                                    <p:anim calcmode="lin" valueType="num">
                                      <p:cBhvr additive="base">
                                        <p:cTn id="28" dur="500" fill="hold"/>
                                        <p:tgtEl>
                                          <p:spTgt spid="109">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9">
                                            <p:txEl>
                                              <p:pRg st="2" end="2"/>
                                            </p:txEl>
                                          </p:spTgt>
                                        </p:tgtEl>
                                        <p:attrNameLst>
                                          <p:attrName>ppt_y</p:attrName>
                                        </p:attrNameLst>
                                      </p:cBhvr>
                                      <p:tavLst>
                                        <p:tav tm="0">
                                          <p:val>
                                            <p:strVal val="1+#ppt_h/2"/>
                                          </p:val>
                                        </p:tav>
                                        <p:tav tm="100000">
                                          <p:val>
                                            <p:strVal val="#ppt_y"/>
                                          </p:val>
                                        </p:tav>
                                      </p:tavLst>
                                    </p:anim>
                                  </p:childTnLst>
                                </p:cTn>
                              </p:par>
                              <p:par>
                                <p:cTn id="30" presetID="21" presetClass="entr" presetSubtype="1" fill="hold" nodeType="withEffect">
                                  <p:stCondLst>
                                    <p:cond delay="0"/>
                                  </p:stCondLst>
                                  <p:childTnLst>
                                    <p:set>
                                      <p:cBhvr>
                                        <p:cTn id="31" dur="1" fill="hold">
                                          <p:stCondLst>
                                            <p:cond delay="0"/>
                                          </p:stCondLst>
                                        </p:cTn>
                                        <p:tgtEl>
                                          <p:spTgt spid="109">
                                            <p:txEl>
                                              <p:pRg st="3" end="3"/>
                                            </p:txEl>
                                          </p:spTgt>
                                        </p:tgtEl>
                                        <p:attrNameLst>
                                          <p:attrName>style.visibility</p:attrName>
                                        </p:attrNameLst>
                                      </p:cBhvr>
                                      <p:to>
                                        <p:strVal val="visible"/>
                                      </p:to>
                                    </p:set>
                                    <p:animEffect transition="in" filter="wheel(1)">
                                      <p:cBhvr>
                                        <p:cTn id="32" dur="2000"/>
                                        <p:tgtEl>
                                          <p:spTgt spid="109">
                                            <p:txEl>
                                              <p:pRg st="3" end="3"/>
                                            </p:txEl>
                                          </p:spTgt>
                                        </p:tgtEl>
                                      </p:cBhvr>
                                    </p:animEffect>
                                  </p:childTnLst>
                                </p:cTn>
                              </p:par>
                              <p:par>
                                <p:cTn id="33" presetID="45" presetClass="entr" presetSubtype="0" fill="hold" nodeType="withEffect">
                                  <p:stCondLst>
                                    <p:cond delay="0"/>
                                  </p:stCondLst>
                                  <p:childTnLst>
                                    <p:set>
                                      <p:cBhvr>
                                        <p:cTn id="34" dur="1" fill="hold">
                                          <p:stCondLst>
                                            <p:cond delay="0"/>
                                          </p:stCondLst>
                                        </p:cTn>
                                        <p:tgtEl>
                                          <p:spTgt spid="109">
                                            <p:txEl>
                                              <p:pRg st="4" end="4"/>
                                            </p:txEl>
                                          </p:spTgt>
                                        </p:tgtEl>
                                        <p:attrNameLst>
                                          <p:attrName>style.visibility</p:attrName>
                                        </p:attrNameLst>
                                      </p:cBhvr>
                                      <p:to>
                                        <p:strVal val="visible"/>
                                      </p:to>
                                    </p:set>
                                    <p:animEffect transition="in" filter="fade">
                                      <p:cBhvr>
                                        <p:cTn id="35" dur="2000"/>
                                        <p:tgtEl>
                                          <p:spTgt spid="109">
                                            <p:txEl>
                                              <p:pRg st="4" end="4"/>
                                            </p:txEl>
                                          </p:spTgt>
                                        </p:tgtEl>
                                      </p:cBhvr>
                                    </p:animEffect>
                                    <p:anim calcmode="lin" valueType="num">
                                      <p:cBhvr>
                                        <p:cTn id="36" dur="2000" fill="hold"/>
                                        <p:tgtEl>
                                          <p:spTgt spid="109">
                                            <p:txEl>
                                              <p:pRg st="4" end="4"/>
                                            </p:txEl>
                                          </p:spTgt>
                                        </p:tgtEl>
                                        <p:attrNameLst>
                                          <p:attrName>ppt_w</p:attrName>
                                        </p:attrNameLst>
                                      </p:cBhvr>
                                      <p:tavLst>
                                        <p:tav tm="0" fmla="#ppt_w*sin(2.5*pi*$)">
                                          <p:val>
                                            <p:fltVal val="0"/>
                                          </p:val>
                                        </p:tav>
                                        <p:tav tm="100000">
                                          <p:val>
                                            <p:fltVal val="1"/>
                                          </p:val>
                                        </p:tav>
                                      </p:tavLst>
                                    </p:anim>
                                    <p:anim calcmode="lin" valueType="num">
                                      <p:cBhvr>
                                        <p:cTn id="37" dur="2000" fill="hold"/>
                                        <p:tgtEl>
                                          <p:spTgt spid="109">
                                            <p:txEl>
                                              <p:pRg st="4" end="4"/>
                                            </p:txEl>
                                          </p:spTgt>
                                        </p:tgtEl>
                                        <p:attrNameLst>
                                          <p:attrName>ppt_h</p:attrName>
                                        </p:attrNameLst>
                                      </p:cBhvr>
                                      <p:tavLst>
                                        <p:tav tm="0">
                                          <p:val>
                                            <p:strVal val="#ppt_h"/>
                                          </p:val>
                                        </p:tav>
                                        <p:tav tm="100000">
                                          <p:val>
                                            <p:strVal val="#ppt_h"/>
                                          </p:val>
                                        </p:tav>
                                      </p:tavLst>
                                    </p:anim>
                                  </p:childTnLst>
                                </p:cTn>
                              </p:par>
                              <p:par>
                                <p:cTn id="38" presetID="15" presetClass="entr" presetSubtype="0" fill="hold" nodeType="withEffect">
                                  <p:stCondLst>
                                    <p:cond delay="0"/>
                                  </p:stCondLst>
                                  <p:childTnLst>
                                    <p:set>
                                      <p:cBhvr>
                                        <p:cTn id="39" dur="1" fill="hold">
                                          <p:stCondLst>
                                            <p:cond delay="0"/>
                                          </p:stCondLst>
                                        </p:cTn>
                                        <p:tgtEl>
                                          <p:spTgt spid="109">
                                            <p:txEl>
                                              <p:pRg st="5" end="5"/>
                                            </p:txEl>
                                          </p:spTgt>
                                        </p:tgtEl>
                                        <p:attrNameLst>
                                          <p:attrName>style.visibility</p:attrName>
                                        </p:attrNameLst>
                                      </p:cBhvr>
                                      <p:to>
                                        <p:strVal val="visible"/>
                                      </p:to>
                                    </p:set>
                                    <p:anim calcmode="lin" valueType="num">
                                      <p:cBhvr>
                                        <p:cTn id="40" dur="1000" fill="hold"/>
                                        <p:tgtEl>
                                          <p:spTgt spid="109">
                                            <p:txEl>
                                              <p:pRg st="5" end="5"/>
                                            </p:txEl>
                                          </p:spTgt>
                                        </p:tgtEl>
                                        <p:attrNameLst>
                                          <p:attrName>ppt_w</p:attrName>
                                        </p:attrNameLst>
                                      </p:cBhvr>
                                      <p:tavLst>
                                        <p:tav tm="0">
                                          <p:val>
                                            <p:fltVal val="0"/>
                                          </p:val>
                                        </p:tav>
                                        <p:tav tm="100000">
                                          <p:val>
                                            <p:strVal val="#ppt_w"/>
                                          </p:val>
                                        </p:tav>
                                      </p:tavLst>
                                    </p:anim>
                                    <p:anim calcmode="lin" valueType="num">
                                      <p:cBhvr>
                                        <p:cTn id="41" dur="1000" fill="hold"/>
                                        <p:tgtEl>
                                          <p:spTgt spid="109">
                                            <p:txEl>
                                              <p:pRg st="5" end="5"/>
                                            </p:txEl>
                                          </p:spTgt>
                                        </p:tgtEl>
                                        <p:attrNameLst>
                                          <p:attrName>ppt_h</p:attrName>
                                        </p:attrNameLst>
                                      </p:cBhvr>
                                      <p:tavLst>
                                        <p:tav tm="0">
                                          <p:val>
                                            <p:fltVal val="0"/>
                                          </p:val>
                                        </p:tav>
                                        <p:tav tm="100000">
                                          <p:val>
                                            <p:strVal val="#ppt_h"/>
                                          </p:val>
                                        </p:tav>
                                      </p:tavLst>
                                    </p:anim>
                                    <p:anim calcmode="lin" valueType="num">
                                      <p:cBhvr>
                                        <p:cTn id="42" dur="1000" fill="hold"/>
                                        <p:tgtEl>
                                          <p:spTgt spid="109">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109">
                                            <p:txEl>
                                              <p:pRg st="5" end="5"/>
                                            </p:txEl>
                                          </p:spTgt>
                                        </p:tgtEl>
                                        <p:attrNameLst>
                                          <p:attrName>ppt_y</p:attrName>
                                        </p:attrNameLst>
                                      </p:cBhvr>
                                      <p:tavLst>
                                        <p:tav tm="0" fmla="#ppt_y+(sin(-2*pi*(1-$))*-#ppt_x+cos(-2*pi*(1-$))*(1-#ppt_y))*(1-$)">
                                          <p:val>
                                            <p:fltVal val="0"/>
                                          </p:val>
                                        </p:tav>
                                        <p:tav tm="100000">
                                          <p:val>
                                            <p:fltVal val="1"/>
                                          </p:val>
                                        </p:tav>
                                      </p:tavLst>
                                    </p:anim>
                                  </p:childTnLst>
                                </p:cTn>
                              </p:par>
                              <p:par>
                                <p:cTn id="44" presetID="30" presetClass="entr" presetSubtype="0" fill="hold" nodeType="withEffect">
                                  <p:stCondLst>
                                    <p:cond delay="0"/>
                                  </p:stCondLst>
                                  <p:childTnLst>
                                    <p:set>
                                      <p:cBhvr>
                                        <p:cTn id="45" dur="1" fill="hold">
                                          <p:stCondLst>
                                            <p:cond delay="0"/>
                                          </p:stCondLst>
                                        </p:cTn>
                                        <p:tgtEl>
                                          <p:spTgt spid="109">
                                            <p:txEl>
                                              <p:pRg st="6" end="6"/>
                                            </p:txEl>
                                          </p:spTgt>
                                        </p:tgtEl>
                                        <p:attrNameLst>
                                          <p:attrName>style.visibility</p:attrName>
                                        </p:attrNameLst>
                                      </p:cBhvr>
                                      <p:to>
                                        <p:strVal val="visible"/>
                                      </p:to>
                                    </p:set>
                                    <p:animEffect transition="in" filter="fade">
                                      <p:cBhvr>
                                        <p:cTn id="46" dur="800" decel="100000"/>
                                        <p:tgtEl>
                                          <p:spTgt spid="109">
                                            <p:txEl>
                                              <p:pRg st="6" end="6"/>
                                            </p:txEl>
                                          </p:spTgt>
                                        </p:tgtEl>
                                      </p:cBhvr>
                                    </p:animEffect>
                                    <p:anim calcmode="lin" valueType="num">
                                      <p:cBhvr>
                                        <p:cTn id="47" dur="800" decel="100000" fill="hold"/>
                                        <p:tgtEl>
                                          <p:spTgt spid="109">
                                            <p:txEl>
                                              <p:pRg st="6" end="6"/>
                                            </p:txEl>
                                          </p:spTgt>
                                        </p:tgtEl>
                                        <p:attrNameLst>
                                          <p:attrName>style.rotation</p:attrName>
                                        </p:attrNameLst>
                                      </p:cBhvr>
                                      <p:tavLst>
                                        <p:tav tm="0">
                                          <p:val>
                                            <p:fltVal val="-90"/>
                                          </p:val>
                                        </p:tav>
                                        <p:tav tm="100000">
                                          <p:val>
                                            <p:fltVal val="0"/>
                                          </p:val>
                                        </p:tav>
                                      </p:tavLst>
                                    </p:anim>
                                    <p:anim calcmode="lin" valueType="num">
                                      <p:cBhvr>
                                        <p:cTn id="48" dur="800" decel="100000" fill="hold"/>
                                        <p:tgtEl>
                                          <p:spTgt spid="109">
                                            <p:txEl>
                                              <p:pRg st="6" end="6"/>
                                            </p:txEl>
                                          </p:spTgt>
                                        </p:tgtEl>
                                        <p:attrNameLst>
                                          <p:attrName>ppt_x</p:attrName>
                                        </p:attrNameLst>
                                      </p:cBhvr>
                                      <p:tavLst>
                                        <p:tav tm="0">
                                          <p:val>
                                            <p:strVal val="#ppt_x+0.4"/>
                                          </p:val>
                                        </p:tav>
                                        <p:tav tm="100000">
                                          <p:val>
                                            <p:strVal val="#ppt_x-0.05"/>
                                          </p:val>
                                        </p:tav>
                                      </p:tavLst>
                                    </p:anim>
                                    <p:anim calcmode="lin" valueType="num">
                                      <p:cBhvr>
                                        <p:cTn id="49" dur="800" decel="100000" fill="hold"/>
                                        <p:tgtEl>
                                          <p:spTgt spid="109">
                                            <p:txEl>
                                              <p:pRg st="6" end="6"/>
                                            </p:txEl>
                                          </p:spTgt>
                                        </p:tgtEl>
                                        <p:attrNameLst>
                                          <p:attrName>ppt_y</p:attrName>
                                        </p:attrNameLst>
                                      </p:cBhvr>
                                      <p:tavLst>
                                        <p:tav tm="0">
                                          <p:val>
                                            <p:strVal val="#ppt_y-0.4"/>
                                          </p:val>
                                        </p:tav>
                                        <p:tav tm="100000">
                                          <p:val>
                                            <p:strVal val="#ppt_y+0.1"/>
                                          </p:val>
                                        </p:tav>
                                      </p:tavLst>
                                    </p:anim>
                                    <p:anim calcmode="lin" valueType="num">
                                      <p:cBhvr>
                                        <p:cTn id="50" dur="200" accel="100000" fill="hold">
                                          <p:stCondLst>
                                            <p:cond delay="800"/>
                                          </p:stCondLst>
                                        </p:cTn>
                                        <p:tgtEl>
                                          <p:spTgt spid="109">
                                            <p:txEl>
                                              <p:pRg st="6" end="6"/>
                                            </p:txEl>
                                          </p:spTgt>
                                        </p:tgtEl>
                                        <p:attrNameLst>
                                          <p:attrName>ppt_x</p:attrName>
                                        </p:attrNameLst>
                                      </p:cBhvr>
                                      <p:tavLst>
                                        <p:tav tm="0">
                                          <p:val>
                                            <p:strVal val="#ppt_x-0.05"/>
                                          </p:val>
                                        </p:tav>
                                        <p:tav tm="100000">
                                          <p:val>
                                            <p:strVal val="#ppt_x"/>
                                          </p:val>
                                        </p:tav>
                                      </p:tavLst>
                                    </p:anim>
                                    <p:anim calcmode="lin" valueType="num">
                                      <p:cBhvr>
                                        <p:cTn id="51" dur="200" accel="100000" fill="hold">
                                          <p:stCondLst>
                                            <p:cond delay="800"/>
                                          </p:stCondLst>
                                        </p:cTn>
                                        <p:tgtEl>
                                          <p:spTgt spid="109">
                                            <p:txEl>
                                              <p:pRg st="6" end="6"/>
                                            </p:txEl>
                                          </p:spTgt>
                                        </p:tgtEl>
                                        <p:attrNameLst>
                                          <p:attrName>ppt_y</p:attrName>
                                        </p:attrNameLst>
                                      </p:cBhvr>
                                      <p:tavLst>
                                        <p:tav tm="0">
                                          <p:val>
                                            <p:strVal val="#ppt_y+0.1"/>
                                          </p:val>
                                        </p:tav>
                                        <p:tav tm="100000">
                                          <p:val>
                                            <p:strVal val="#ppt_y"/>
                                          </p:val>
                                        </p:tav>
                                      </p:tavLst>
                                    </p:anim>
                                  </p:childTnLst>
                                </p:cTn>
                              </p:par>
                              <p:par>
                                <p:cTn id="52" presetID="20" presetClass="entr" presetSubtype="0" fill="hold" nodeType="withEffect">
                                  <p:stCondLst>
                                    <p:cond delay="0"/>
                                  </p:stCondLst>
                                  <p:childTnLst>
                                    <p:set>
                                      <p:cBhvr>
                                        <p:cTn id="53" dur="1" fill="hold">
                                          <p:stCondLst>
                                            <p:cond delay="0"/>
                                          </p:stCondLst>
                                        </p:cTn>
                                        <p:tgtEl>
                                          <p:spTgt spid="109">
                                            <p:txEl>
                                              <p:pRg st="7" end="7"/>
                                            </p:txEl>
                                          </p:spTgt>
                                        </p:tgtEl>
                                        <p:attrNameLst>
                                          <p:attrName>style.visibility</p:attrName>
                                        </p:attrNameLst>
                                      </p:cBhvr>
                                      <p:to>
                                        <p:strVal val="visible"/>
                                      </p:to>
                                    </p:set>
                                    <p:animEffect transition="in" filter="wedge">
                                      <p:cBhvr>
                                        <p:cTn id="54" dur="2000"/>
                                        <p:tgtEl>
                                          <p:spTgt spid="109">
                                            <p:txEl>
                                              <p:pRg st="7" end="7"/>
                                            </p:txEl>
                                          </p:spTgt>
                                        </p:tgtEl>
                                      </p:cBhvr>
                                    </p:animEffect>
                                  </p:childTnLst>
                                </p:cTn>
                              </p:par>
                              <p:par>
                                <p:cTn id="55" presetID="8" presetClass="entr" presetSubtype="16" fill="hold" nodeType="withEffect">
                                  <p:stCondLst>
                                    <p:cond delay="0"/>
                                  </p:stCondLst>
                                  <p:childTnLst>
                                    <p:set>
                                      <p:cBhvr>
                                        <p:cTn id="56" dur="1" fill="hold">
                                          <p:stCondLst>
                                            <p:cond delay="0"/>
                                          </p:stCondLst>
                                        </p:cTn>
                                        <p:tgtEl>
                                          <p:spTgt spid="109">
                                            <p:txEl>
                                              <p:pRg st="8" end="8"/>
                                            </p:txEl>
                                          </p:spTgt>
                                        </p:tgtEl>
                                        <p:attrNameLst>
                                          <p:attrName>style.visibility</p:attrName>
                                        </p:attrNameLst>
                                      </p:cBhvr>
                                      <p:to>
                                        <p:strVal val="visible"/>
                                      </p:to>
                                    </p:set>
                                    <p:animEffect transition="in" filter="diamond(in)">
                                      <p:cBhvr>
                                        <p:cTn id="57" dur="2000"/>
                                        <p:tgtEl>
                                          <p:spTgt spid="109">
                                            <p:txEl>
                                              <p:pRg st="8" end="8"/>
                                            </p:txEl>
                                          </p:spTgt>
                                        </p:tgtEl>
                                      </p:cBhvr>
                                    </p:animEffect>
                                  </p:childTnLst>
                                </p:cTn>
                              </p:par>
                              <p:par>
                                <p:cTn id="58" presetID="52" presetClass="entr" presetSubtype="0" fill="hold" nodeType="withEffect">
                                  <p:stCondLst>
                                    <p:cond delay="0"/>
                                  </p:stCondLst>
                                  <p:childTnLst>
                                    <p:set>
                                      <p:cBhvr>
                                        <p:cTn id="59" dur="1" fill="hold">
                                          <p:stCondLst>
                                            <p:cond delay="0"/>
                                          </p:stCondLst>
                                        </p:cTn>
                                        <p:tgtEl>
                                          <p:spTgt spid="109">
                                            <p:txEl>
                                              <p:pRg st="9" end="9"/>
                                            </p:txEl>
                                          </p:spTgt>
                                        </p:tgtEl>
                                        <p:attrNameLst>
                                          <p:attrName>style.visibility</p:attrName>
                                        </p:attrNameLst>
                                      </p:cBhvr>
                                      <p:to>
                                        <p:strVal val="visible"/>
                                      </p:to>
                                    </p:set>
                                    <p:animScale>
                                      <p:cBhvr>
                                        <p:cTn id="60" dur="1000" decel="50000" fill="hold">
                                          <p:stCondLst>
                                            <p:cond delay="0"/>
                                          </p:stCondLst>
                                        </p:cTn>
                                        <p:tgtEl>
                                          <p:spTgt spid="109">
                                            <p:txEl>
                                              <p:pRg st="9" end="9"/>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09">
                                            <p:txEl>
                                              <p:pRg st="9" end="9"/>
                                            </p:txEl>
                                          </p:spTgt>
                                        </p:tgtEl>
                                        <p:attrNameLst>
                                          <p:attrName>ppt_x</p:attrName>
                                          <p:attrName>ppt_y</p:attrName>
                                        </p:attrNameLst>
                                      </p:cBhvr>
                                    </p:animMotion>
                                    <p:animEffect transition="in" filter="fade">
                                      <p:cBhvr>
                                        <p:cTn id="62" dur="1000"/>
                                        <p:tgtEl>
                                          <p:spTgt spid="109">
                                            <p:txEl>
                                              <p:pRg st="9" end="9"/>
                                            </p:txEl>
                                          </p:spTgt>
                                        </p:tgtEl>
                                      </p:cBhvr>
                                    </p:animEffect>
                                  </p:childTnLst>
                                </p:cTn>
                              </p:par>
                              <p:par>
                                <p:cTn id="63" presetID="9" presetClass="entr" presetSubtype="0" fill="hold" nodeType="withEffect">
                                  <p:stCondLst>
                                    <p:cond delay="0"/>
                                  </p:stCondLst>
                                  <p:childTnLst>
                                    <p:set>
                                      <p:cBhvr>
                                        <p:cTn id="64" dur="1" fill="hold">
                                          <p:stCondLst>
                                            <p:cond delay="0"/>
                                          </p:stCondLst>
                                        </p:cTn>
                                        <p:tgtEl>
                                          <p:spTgt spid="109">
                                            <p:txEl>
                                              <p:pRg st="10" end="10"/>
                                            </p:txEl>
                                          </p:spTgt>
                                        </p:tgtEl>
                                        <p:attrNameLst>
                                          <p:attrName>style.visibility</p:attrName>
                                        </p:attrNameLst>
                                      </p:cBhvr>
                                      <p:to>
                                        <p:strVal val="visible"/>
                                      </p:to>
                                    </p:set>
                                    <p:animEffect transition="in" filter="dissolve">
                                      <p:cBhvr>
                                        <p:cTn id="65" dur="500"/>
                                        <p:tgtEl>
                                          <p:spTgt spid="10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2902775" y="302375"/>
            <a:ext cx="5718600" cy="503099"/>
          </a:xfrm>
          <a:prstGeom prst="rect">
            <a:avLst/>
          </a:prstGeom>
        </p:spPr>
        <p:txBody>
          <a:bodyPr lIns="91425" tIns="91425" rIns="91425" bIns="91425" anchor="t" anchorCtr="0">
            <a:noAutofit/>
          </a:bodyPr>
          <a:lstStyle/>
          <a:p>
            <a:pPr lvl="0"/>
            <a:r>
              <a:rPr lang="en-US" sz="2800" dirty="0" smtClean="0"/>
              <a:t>                     </a:t>
            </a:r>
            <a:r>
              <a:rPr lang="en-US" sz="2800" dirty="0"/>
              <a:t>Preface</a:t>
            </a:r>
            <a:endParaRPr lang="en" sz="2800" dirty="0"/>
          </a:p>
        </p:txBody>
      </p:sp>
      <p:sp>
        <p:nvSpPr>
          <p:cNvPr id="109" name="Shape 109"/>
          <p:cNvSpPr txBox="1"/>
          <p:nvPr/>
        </p:nvSpPr>
        <p:spPr>
          <a:xfrm>
            <a:off x="2551401" y="1212351"/>
            <a:ext cx="6421347" cy="2393878"/>
          </a:xfrm>
          <a:prstGeom prst="rect">
            <a:avLst/>
          </a:prstGeom>
          <a:noFill/>
          <a:ln>
            <a:noFill/>
          </a:ln>
        </p:spPr>
        <p:txBody>
          <a:bodyPr lIns="91425" tIns="91425" rIns="91425" bIns="91425" anchor="t" anchorCtr="0">
            <a:noAutofit/>
          </a:bodyPr>
          <a:lstStyle/>
          <a:p>
            <a:pPr>
              <a:lnSpc>
                <a:spcPct val="200000"/>
              </a:lnSpc>
            </a:pPr>
            <a:r>
              <a:rPr lang="en-US" sz="1200" dirty="0">
                <a:solidFill>
                  <a:schemeClr val="tx1"/>
                </a:solidFill>
              </a:rPr>
              <a:t>‘RNSIT Placement Cell’ system is designed and developed to provide a comprehensive platform for the organization to hire prospective candidates with fresh ideas and rich technical skills, for the students to register, view and apply for the suitable jobs as specified by the organization through various facilities such as online test</a:t>
            </a:r>
            <a:endParaRPr lang="en-US" altLang="en-US" sz="1200" dirty="0">
              <a:solidFill>
                <a:schemeClr val="tx1"/>
              </a:solidFill>
            </a:endParaRPr>
          </a:p>
        </p:txBody>
      </p:sp>
    </p:spTree>
    <p:extLst>
      <p:ext uri="{BB962C8B-B14F-4D97-AF65-F5344CB8AC3E}">
        <p14:creationId xmlns:p14="http://schemas.microsoft.com/office/powerpoint/2010/main" val="25351578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2000"/>
                                        <p:tgtEl>
                                          <p:spTgt spid="108"/>
                                        </p:tgtEl>
                                      </p:cBhvr>
                                    </p:animEffect>
                                    <p:anim calcmode="lin" valueType="num">
                                      <p:cBhvr>
                                        <p:cTn id="8" dur="2000" fill="hold"/>
                                        <p:tgtEl>
                                          <p:spTgt spid="108"/>
                                        </p:tgtEl>
                                        <p:attrNameLst>
                                          <p:attrName>ppt_w</p:attrName>
                                        </p:attrNameLst>
                                      </p:cBhvr>
                                      <p:tavLst>
                                        <p:tav tm="0" fmla="#ppt_w*sin(2.5*pi*$)">
                                          <p:val>
                                            <p:fltVal val="0"/>
                                          </p:val>
                                        </p:tav>
                                        <p:tav tm="100000">
                                          <p:val>
                                            <p:fltVal val="1"/>
                                          </p:val>
                                        </p:tav>
                                      </p:tavLst>
                                    </p:anim>
                                    <p:anim calcmode="lin" valueType="num">
                                      <p:cBhvr>
                                        <p:cTn id="9" dur="2000" fill="hold"/>
                                        <p:tgtEl>
                                          <p:spTgt spid="10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8" presetClass="emph" presetSubtype="0" fill="hold" nodeType="clickEffect">
                                  <p:stCondLst>
                                    <p:cond delay="0"/>
                                  </p:stCondLst>
                                  <p:iterate type="lt">
                                    <p:tmPct val="10000"/>
                                  </p:iterate>
                                  <p:childTnLst>
                                    <p:animClr clrSpc="rgb" dir="cw">
                                      <p:cBhvr override="childStyle">
                                        <p:cTn id="13" dur="250" fill="hold"/>
                                        <p:tgtEl>
                                          <p:spTgt spid="109">
                                            <p:txEl>
                                              <p:pRg st="0" end="0"/>
                                            </p:txEl>
                                          </p:spTgt>
                                        </p:tgtEl>
                                        <p:attrNameLst>
                                          <p:attrName>style.color</p:attrName>
                                        </p:attrNameLst>
                                      </p:cBhvr>
                                      <p:to>
                                        <a:schemeClr val="accent2"/>
                                      </p:to>
                                    </p:animClr>
                                    <p:animClr clrSpc="rgb" dir="cw">
                                      <p:cBhvr>
                                        <p:cTn id="14" dur="250" fill="hold"/>
                                        <p:tgtEl>
                                          <p:spTgt spid="109">
                                            <p:txEl>
                                              <p:pRg st="0" end="0"/>
                                            </p:txEl>
                                          </p:spTgt>
                                        </p:tgtEl>
                                        <p:attrNameLst>
                                          <p:attrName>fillcolor</p:attrName>
                                        </p:attrNameLst>
                                      </p:cBhvr>
                                      <p:to>
                                        <a:schemeClr val="accent2"/>
                                      </p:to>
                                    </p:animClr>
                                    <p:set>
                                      <p:cBhvr>
                                        <p:cTn id="15" dur="250" fill="hold"/>
                                        <p:tgtEl>
                                          <p:spTgt spid="109">
                                            <p:txEl>
                                              <p:pRg st="0" end="0"/>
                                            </p:txEl>
                                          </p:spTgt>
                                        </p:tgtEl>
                                        <p:attrNameLst>
                                          <p:attrName>fill.type</p:attrName>
                                        </p:attrNameLst>
                                      </p:cBhvr>
                                      <p:to>
                                        <p:strVal val="solid"/>
                                      </p:to>
                                    </p:set>
                                    <p:anim to="1.5" calcmode="lin" valueType="num">
                                      <p:cBhvr override="childStyle">
                                        <p:cTn id="16" dur="250" fill="hold"/>
                                        <p:tgtEl>
                                          <p:spTgt spid="109">
                                            <p:txEl>
                                              <p:pRg st="0" end="0"/>
                                            </p:txEl>
                                          </p:spTgt>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3"/>
        <p:cNvGrpSpPr/>
        <p:nvPr/>
      </p:nvGrpSpPr>
      <p:grpSpPr>
        <a:xfrm>
          <a:off x="0" y="0"/>
          <a:ext cx="0" cy="0"/>
          <a:chOff x="0" y="0"/>
          <a:chExt cx="0" cy="0"/>
        </a:xfrm>
      </p:grpSpPr>
      <p:sp>
        <p:nvSpPr>
          <p:cNvPr id="124" name="Shape 124"/>
          <p:cNvSpPr txBox="1">
            <a:spLocks noGrp="1"/>
          </p:cNvSpPr>
          <p:nvPr>
            <p:ph type="subTitle" idx="1"/>
          </p:nvPr>
        </p:nvSpPr>
        <p:spPr>
          <a:xfrm>
            <a:off x="2676468" y="1954001"/>
            <a:ext cx="3791164" cy="1703599"/>
          </a:xfrm>
          <a:prstGeom prst="rect">
            <a:avLst/>
          </a:prstGeom>
        </p:spPr>
        <p:txBody>
          <a:bodyPr lIns="91425" tIns="91425" rIns="91425" bIns="91425" anchor="t" anchorCtr="0">
            <a:noAutofit/>
          </a:bodyPr>
          <a:lstStyle/>
          <a:p>
            <a:pPr lvl="0"/>
            <a:r>
              <a:rPr lang="en-US" sz="4400" dirty="0"/>
              <a:t>Introduction</a:t>
            </a:r>
            <a:endParaRPr lang="en" sz="4400" dirty="0"/>
          </a:p>
          <a:p>
            <a:pPr lvl="0" rtl="0">
              <a:spcBef>
                <a:spcPts val="0"/>
              </a:spcBef>
              <a:buNone/>
            </a:pPr>
            <a:r>
              <a:rPr lang="en" dirty="0" smtClean="0"/>
              <a:t>       </a:t>
            </a:r>
            <a:endParaRPr lang="en" dirty="0"/>
          </a:p>
        </p:txBody>
      </p:sp>
      <p:sp>
        <p:nvSpPr>
          <p:cNvPr id="125" name="Shape 125"/>
          <p:cNvSpPr txBox="1">
            <a:spLocks noGrp="1"/>
          </p:cNvSpPr>
          <p:nvPr>
            <p:ph type="title"/>
          </p:nvPr>
        </p:nvSpPr>
        <p:spPr>
          <a:xfrm>
            <a:off x="3048050" y="371838"/>
            <a:ext cx="3048000" cy="2044500"/>
          </a:xfrm>
          <a:prstGeom prst="rect">
            <a:avLst/>
          </a:prstGeom>
        </p:spPr>
        <p:txBody>
          <a:bodyPr lIns="91425" tIns="91425" rIns="91425" bIns="91425" anchor="b" anchorCtr="0">
            <a:noAutofit/>
          </a:bodyPr>
          <a:lstStyle/>
          <a:p>
            <a:pPr lvl="0"/>
            <a:endParaRPr lang="en" dirty="0"/>
          </a:p>
          <a:p>
            <a:pPr lvl="0">
              <a:spcBef>
                <a:spcPts val="0"/>
              </a:spcBef>
              <a:buNone/>
            </a:pPr>
            <a:endParaRPr lang="en" dirty="0"/>
          </a:p>
        </p:txBody>
      </p:sp>
    </p:spTree>
    <p:extLst>
      <p:ext uri="{BB962C8B-B14F-4D97-AF65-F5344CB8AC3E}">
        <p14:creationId xmlns:p14="http://schemas.microsoft.com/office/powerpoint/2010/main" val="16289455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animEffect transition="in" filter="barn(inVertical)">
                                      <p:cBhvr>
                                        <p:cTn id="7" dur="500"/>
                                        <p:tgtEl>
                                          <p:spTgt spid="1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0" y="1797979"/>
            <a:ext cx="9144000" cy="1726058"/>
          </a:xfrm>
          <a:prstGeom prst="rect">
            <a:avLst/>
          </a:prstGeom>
        </p:spPr>
        <p:txBody>
          <a:bodyPr lIns="91425" tIns="91425" rIns="91425" bIns="91425" anchor="ctr" anchorCtr="0">
            <a:noAutofit/>
          </a:bodyPr>
          <a:lstStyle/>
          <a:p>
            <a:pPr algn="just"/>
            <a:r>
              <a:rPr lang="en" sz="1400" dirty="0" smtClean="0"/>
              <a:t> </a:t>
            </a:r>
            <a:r>
              <a:rPr lang="en-US" sz="1400" dirty="0" smtClean="0">
                <a:solidFill>
                  <a:schemeClr val="tx1"/>
                </a:solidFill>
              </a:rPr>
              <a:t>One of the greatest responsibilities of the institutions is that,  not only providing quality education will suffice but also providing a better platform for the students to get into a good organization to spread their wings in the world of competition.</a:t>
            </a:r>
          </a:p>
          <a:p>
            <a:pPr algn="just">
              <a:buNone/>
            </a:pPr>
            <a:endParaRPr lang="en-US" sz="1400" dirty="0">
              <a:solidFill>
                <a:schemeClr val="tx1"/>
              </a:solidFill>
            </a:endParaRPr>
          </a:p>
          <a:p>
            <a:pPr algn="just"/>
            <a:r>
              <a:rPr lang="en-US" sz="1400" dirty="0">
                <a:solidFill>
                  <a:schemeClr val="tx1"/>
                </a:solidFill>
              </a:rPr>
              <a:t>Thus the ‘RNSIT Placement Cell’ comes into frame to help the institutions provide various services not only to the students but also to the organizations and establish a communication platform between them.</a:t>
            </a:r>
          </a:p>
          <a:p>
            <a:pPr lvl="0">
              <a:spcBef>
                <a:spcPts val="0"/>
              </a:spcBef>
              <a:buNone/>
            </a:pPr>
            <a:endParaRPr lang="en" sz="1400"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anim calcmode="lin" valueType="num">
                                      <p:cBhvr>
                                        <p:cTn id="8" dur="1000" fill="hold"/>
                                        <p:tgtEl>
                                          <p:spTgt spid="1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0">
                                            <p:txEl>
                                              <p:pRg st="2" end="2"/>
                                            </p:txEl>
                                          </p:spTgt>
                                        </p:tgtEl>
                                        <p:attrNameLst>
                                          <p:attrName>style.visibility</p:attrName>
                                        </p:attrNameLst>
                                      </p:cBhvr>
                                      <p:to>
                                        <p:strVal val="visible"/>
                                      </p:to>
                                    </p:set>
                                    <p:animEffect transition="in" filter="barn(inVertical)">
                                      <p:cBhvr>
                                        <p:cTn id="14" dur="500"/>
                                        <p:tgtEl>
                                          <p:spTgt spid="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2738388" y="1350004"/>
            <a:ext cx="6405612" cy="3125100"/>
          </a:xfrm>
          <a:prstGeom prst="rect">
            <a:avLst/>
          </a:prstGeom>
        </p:spPr>
        <p:txBody>
          <a:bodyPr lIns="91425" tIns="91425" rIns="91425" bIns="91425" anchor="t" anchorCtr="0">
            <a:noAutofit/>
          </a:bodyPr>
          <a:lstStyle/>
          <a:p>
            <a:r>
              <a:rPr lang="en-US" sz="2000" dirty="0">
                <a:solidFill>
                  <a:schemeClr val="tx1"/>
                </a:solidFill>
              </a:rPr>
              <a:t>Provides a partial solution to the required services.</a:t>
            </a:r>
          </a:p>
          <a:p>
            <a:pPr>
              <a:buNone/>
            </a:pPr>
            <a:endParaRPr lang="en-US" sz="2000" dirty="0">
              <a:solidFill>
                <a:schemeClr val="tx1"/>
              </a:solidFill>
            </a:endParaRPr>
          </a:p>
          <a:p>
            <a:r>
              <a:rPr lang="en-US" sz="2000" dirty="0">
                <a:solidFill>
                  <a:schemeClr val="tx1"/>
                </a:solidFill>
              </a:rPr>
              <a:t>Manual intervention with extended cost and time.</a:t>
            </a:r>
          </a:p>
          <a:p>
            <a:endParaRPr lang="en-US" sz="2000" dirty="0">
              <a:solidFill>
                <a:schemeClr val="tx1"/>
              </a:solidFill>
            </a:endParaRPr>
          </a:p>
          <a:p>
            <a:r>
              <a:rPr lang="en-US" sz="2000" dirty="0">
                <a:solidFill>
                  <a:schemeClr val="tx1"/>
                </a:solidFill>
              </a:rPr>
              <a:t>Multiple number of  mutually exclusive student and company system.</a:t>
            </a:r>
          </a:p>
          <a:p>
            <a:endParaRPr lang="en-US" sz="2000" dirty="0">
              <a:solidFill>
                <a:schemeClr val="tx1"/>
              </a:solidFill>
            </a:endParaRPr>
          </a:p>
          <a:p>
            <a:r>
              <a:rPr lang="en-US" sz="2000" dirty="0">
                <a:solidFill>
                  <a:schemeClr val="tx1"/>
                </a:solidFill>
              </a:rPr>
              <a:t>Tedious task of managing different systems and redundant wastage of resources to the institutions.</a:t>
            </a:r>
          </a:p>
          <a:p>
            <a:endParaRPr lang="en-US" sz="2000" dirty="0">
              <a:solidFill>
                <a:schemeClr val="tx1"/>
              </a:solidFill>
            </a:endParaRPr>
          </a:p>
        </p:txBody>
      </p:sp>
      <p:sp>
        <p:nvSpPr>
          <p:cNvPr id="136" name="Shape 136"/>
          <p:cNvSpPr txBox="1">
            <a:spLocks noGrp="1"/>
          </p:cNvSpPr>
          <p:nvPr>
            <p:ph type="title"/>
          </p:nvPr>
        </p:nvSpPr>
        <p:spPr>
          <a:xfrm>
            <a:off x="2902775" y="302375"/>
            <a:ext cx="5718600" cy="827782"/>
          </a:xfrm>
          <a:prstGeom prst="rect">
            <a:avLst/>
          </a:prstGeom>
        </p:spPr>
        <p:txBody>
          <a:bodyPr lIns="91425" tIns="91425" rIns="91425" bIns="91425" anchor="t" anchorCtr="0">
            <a:noAutofit/>
          </a:bodyPr>
          <a:lstStyle/>
          <a:p>
            <a:pPr lvl="0"/>
            <a:r>
              <a:rPr lang="en-US" sz="4000" dirty="0" smtClean="0"/>
              <a:t>     Existing </a:t>
            </a:r>
            <a:r>
              <a:rPr lang="en-US" sz="4000" dirty="0"/>
              <a:t>System</a:t>
            </a:r>
            <a:endParaRPr lang="en"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6"/>
                                        </p:tgtEl>
                                        <p:attrNameLst>
                                          <p:attrName>ppt_x</p:attrName>
                                          <p:attrName>ppt_y</p:attrName>
                                        </p:attrNameLst>
                                      </p:cBhvr>
                                    </p:animMotion>
                                    <p:animRot by="1500000">
                                      <p:cBhvr>
                                        <p:cTn id="7" dur="125" fill="hold">
                                          <p:stCondLst>
                                            <p:cond delay="0"/>
                                          </p:stCondLst>
                                        </p:cTn>
                                        <p:tgtEl>
                                          <p:spTgt spid="136"/>
                                        </p:tgtEl>
                                        <p:attrNameLst>
                                          <p:attrName>r</p:attrName>
                                        </p:attrNameLst>
                                      </p:cBhvr>
                                    </p:animRot>
                                    <p:animRot by="-1500000">
                                      <p:cBhvr>
                                        <p:cTn id="8" dur="125" fill="hold">
                                          <p:stCondLst>
                                            <p:cond delay="125"/>
                                          </p:stCondLst>
                                        </p:cTn>
                                        <p:tgtEl>
                                          <p:spTgt spid="136"/>
                                        </p:tgtEl>
                                        <p:attrNameLst>
                                          <p:attrName>r</p:attrName>
                                        </p:attrNameLst>
                                      </p:cBhvr>
                                    </p:animRot>
                                    <p:animRot by="-1500000">
                                      <p:cBhvr>
                                        <p:cTn id="9" dur="125" fill="hold">
                                          <p:stCondLst>
                                            <p:cond delay="250"/>
                                          </p:stCondLst>
                                        </p:cTn>
                                        <p:tgtEl>
                                          <p:spTgt spid="136"/>
                                        </p:tgtEl>
                                        <p:attrNameLst>
                                          <p:attrName>r</p:attrName>
                                        </p:attrNameLst>
                                      </p:cBhvr>
                                    </p:animRot>
                                    <p:animRot by="1500000">
                                      <p:cBhvr>
                                        <p:cTn id="10" dur="125" fill="hold">
                                          <p:stCondLst>
                                            <p:cond delay="375"/>
                                          </p:stCondLst>
                                        </p:cTn>
                                        <p:tgtEl>
                                          <p:spTgt spid="13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nodeType="clickEffect">
                                  <p:stCondLst>
                                    <p:cond delay="0"/>
                                  </p:stCondLst>
                                  <p:childTnLst>
                                    <p:set>
                                      <p:cBhvr>
                                        <p:cTn id="14" dur="1" fill="hold">
                                          <p:stCondLst>
                                            <p:cond delay="0"/>
                                          </p:stCondLst>
                                        </p:cTn>
                                        <p:tgtEl>
                                          <p:spTgt spid="135">
                                            <p:txEl>
                                              <p:pRg st="0" end="0"/>
                                            </p:txEl>
                                          </p:spTgt>
                                        </p:tgtEl>
                                        <p:attrNameLst>
                                          <p:attrName>style.visibility</p:attrName>
                                        </p:attrNameLst>
                                      </p:cBhvr>
                                      <p:to>
                                        <p:strVal val="visible"/>
                                      </p:to>
                                    </p:set>
                                    <p:anim calcmode="lin" valueType="num">
                                      <p:cBhvr>
                                        <p:cTn id="15" dur="500" decel="50000" fill="hold">
                                          <p:stCondLst>
                                            <p:cond delay="0"/>
                                          </p:stCondLst>
                                        </p:cTn>
                                        <p:tgtEl>
                                          <p:spTgt spid="135">
                                            <p:txEl>
                                              <p:pRg st="0" end="0"/>
                                            </p:txEl>
                                          </p:spTgt>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135">
                                            <p:txEl>
                                              <p:pRg st="0" end="0"/>
                                            </p:txEl>
                                          </p:spTgt>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135">
                                            <p:txEl>
                                              <p:pRg st="0" end="0"/>
                                            </p:txEl>
                                          </p:spTgt>
                                        </p:tgtEl>
                                        <p:attrNameLst>
                                          <p:attrName>ppt_w</p:attrName>
                                        </p:attrNameLst>
                                      </p:cBhvr>
                                      <p:tavLst>
                                        <p:tav tm="0">
                                          <p:val>
                                            <p:strVal val="#ppt_w*.05"/>
                                          </p:val>
                                        </p:tav>
                                        <p:tav tm="100000">
                                          <p:val>
                                            <p:strVal val="#ppt_w"/>
                                          </p:val>
                                        </p:tav>
                                      </p:tavLst>
                                    </p:anim>
                                    <p:anim calcmode="lin" valueType="num">
                                      <p:cBhvr>
                                        <p:cTn id="18" dur="1000" fill="hold"/>
                                        <p:tgtEl>
                                          <p:spTgt spid="135">
                                            <p:txEl>
                                              <p:pRg st="0" end="0"/>
                                            </p:txEl>
                                          </p:spTgt>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135">
                                            <p:txEl>
                                              <p:pRg st="0" end="0"/>
                                            </p:txEl>
                                          </p:spTgt>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135">
                                            <p:txEl>
                                              <p:pRg st="0" end="0"/>
                                            </p:txEl>
                                          </p:spTgt>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135">
                                            <p:txEl>
                                              <p:pRg st="0" end="0"/>
                                            </p:txEl>
                                          </p:spTgt>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13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5" presetClass="entr" presetSubtype="0" fill="hold" nodeType="clickEffect">
                                  <p:stCondLst>
                                    <p:cond delay="0"/>
                                  </p:stCondLst>
                                  <p:childTnLst>
                                    <p:set>
                                      <p:cBhvr>
                                        <p:cTn id="26" dur="1" fill="hold">
                                          <p:stCondLst>
                                            <p:cond delay="0"/>
                                          </p:stCondLst>
                                        </p:cTn>
                                        <p:tgtEl>
                                          <p:spTgt spid="135">
                                            <p:txEl>
                                              <p:pRg st="2" end="2"/>
                                            </p:txEl>
                                          </p:spTgt>
                                        </p:tgtEl>
                                        <p:attrNameLst>
                                          <p:attrName>style.visibility</p:attrName>
                                        </p:attrNameLst>
                                      </p:cBhvr>
                                      <p:to>
                                        <p:strVal val="visible"/>
                                      </p:to>
                                    </p:set>
                                    <p:anim calcmode="lin" valueType="num">
                                      <p:cBhvr>
                                        <p:cTn id="27" dur="500" decel="50000" fill="hold">
                                          <p:stCondLst>
                                            <p:cond delay="0"/>
                                          </p:stCondLst>
                                        </p:cTn>
                                        <p:tgtEl>
                                          <p:spTgt spid="135">
                                            <p:txEl>
                                              <p:pRg st="2" end="2"/>
                                            </p:txEl>
                                          </p:spTgt>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135">
                                            <p:txEl>
                                              <p:pRg st="2" end="2"/>
                                            </p:txEl>
                                          </p:spTgt>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135">
                                            <p:txEl>
                                              <p:pRg st="2" end="2"/>
                                            </p:txEl>
                                          </p:spTgt>
                                        </p:tgtEl>
                                        <p:attrNameLst>
                                          <p:attrName>ppt_w</p:attrName>
                                        </p:attrNameLst>
                                      </p:cBhvr>
                                      <p:tavLst>
                                        <p:tav tm="0">
                                          <p:val>
                                            <p:strVal val="#ppt_w*.05"/>
                                          </p:val>
                                        </p:tav>
                                        <p:tav tm="100000">
                                          <p:val>
                                            <p:strVal val="#ppt_w"/>
                                          </p:val>
                                        </p:tav>
                                      </p:tavLst>
                                    </p:anim>
                                    <p:anim calcmode="lin" valueType="num">
                                      <p:cBhvr>
                                        <p:cTn id="30" dur="1000" fill="hold"/>
                                        <p:tgtEl>
                                          <p:spTgt spid="135">
                                            <p:txEl>
                                              <p:pRg st="2" end="2"/>
                                            </p:txEl>
                                          </p:spTgt>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135">
                                            <p:txEl>
                                              <p:pRg st="2" end="2"/>
                                            </p:txEl>
                                          </p:spTgt>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135">
                                            <p:txEl>
                                              <p:pRg st="2" end="2"/>
                                            </p:txEl>
                                          </p:spTgt>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135">
                                            <p:txEl>
                                              <p:pRg st="2" end="2"/>
                                            </p:txEl>
                                          </p:spTgt>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135">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5" presetClass="entr" presetSubtype="0" fill="hold" nodeType="clickEffect">
                                  <p:stCondLst>
                                    <p:cond delay="0"/>
                                  </p:stCondLst>
                                  <p:childTnLst>
                                    <p:set>
                                      <p:cBhvr>
                                        <p:cTn id="38" dur="1" fill="hold">
                                          <p:stCondLst>
                                            <p:cond delay="0"/>
                                          </p:stCondLst>
                                        </p:cTn>
                                        <p:tgtEl>
                                          <p:spTgt spid="135">
                                            <p:txEl>
                                              <p:pRg st="4" end="4"/>
                                            </p:txEl>
                                          </p:spTgt>
                                        </p:tgtEl>
                                        <p:attrNameLst>
                                          <p:attrName>style.visibility</p:attrName>
                                        </p:attrNameLst>
                                      </p:cBhvr>
                                      <p:to>
                                        <p:strVal val="visible"/>
                                      </p:to>
                                    </p:set>
                                    <p:anim calcmode="lin" valueType="num">
                                      <p:cBhvr>
                                        <p:cTn id="39" dur="500" decel="50000" fill="hold">
                                          <p:stCondLst>
                                            <p:cond delay="0"/>
                                          </p:stCondLst>
                                        </p:cTn>
                                        <p:tgtEl>
                                          <p:spTgt spid="135">
                                            <p:txEl>
                                              <p:pRg st="4" end="4"/>
                                            </p:txEl>
                                          </p:spTgt>
                                        </p:tgtEl>
                                        <p:attrNameLst>
                                          <p:attrName>style.rotation</p:attrName>
                                        </p:attrNameLst>
                                      </p:cBhvr>
                                      <p:tavLst>
                                        <p:tav tm="0">
                                          <p:val>
                                            <p:fltVal val="-90"/>
                                          </p:val>
                                        </p:tav>
                                        <p:tav tm="100000">
                                          <p:val>
                                            <p:fltVal val="0"/>
                                          </p:val>
                                        </p:tav>
                                      </p:tavLst>
                                    </p:anim>
                                    <p:anim calcmode="lin" valueType="num">
                                      <p:cBhvr>
                                        <p:cTn id="40" dur="500" decel="50000" fill="hold">
                                          <p:stCondLst>
                                            <p:cond delay="0"/>
                                          </p:stCondLst>
                                        </p:cTn>
                                        <p:tgtEl>
                                          <p:spTgt spid="135">
                                            <p:txEl>
                                              <p:pRg st="4" end="4"/>
                                            </p:txEl>
                                          </p:spTgt>
                                        </p:tgtEl>
                                        <p:attrNameLst>
                                          <p:attrName>ppt_w</p:attrName>
                                        </p:attrNameLst>
                                      </p:cBhvr>
                                      <p:tavLst>
                                        <p:tav tm="0">
                                          <p:val>
                                            <p:strVal val="#ppt_w"/>
                                          </p:val>
                                        </p:tav>
                                        <p:tav tm="100000">
                                          <p:val>
                                            <p:strVal val="#ppt_w*.05"/>
                                          </p:val>
                                        </p:tav>
                                      </p:tavLst>
                                    </p:anim>
                                    <p:anim calcmode="lin" valueType="num">
                                      <p:cBhvr>
                                        <p:cTn id="41" dur="500" accel="50000" fill="hold">
                                          <p:stCondLst>
                                            <p:cond delay="500"/>
                                          </p:stCondLst>
                                        </p:cTn>
                                        <p:tgtEl>
                                          <p:spTgt spid="135">
                                            <p:txEl>
                                              <p:pRg st="4" end="4"/>
                                            </p:txEl>
                                          </p:spTgt>
                                        </p:tgtEl>
                                        <p:attrNameLst>
                                          <p:attrName>ppt_w</p:attrName>
                                        </p:attrNameLst>
                                      </p:cBhvr>
                                      <p:tavLst>
                                        <p:tav tm="0">
                                          <p:val>
                                            <p:strVal val="#ppt_w*.05"/>
                                          </p:val>
                                        </p:tav>
                                        <p:tav tm="100000">
                                          <p:val>
                                            <p:strVal val="#ppt_w"/>
                                          </p:val>
                                        </p:tav>
                                      </p:tavLst>
                                    </p:anim>
                                    <p:anim calcmode="lin" valueType="num">
                                      <p:cBhvr>
                                        <p:cTn id="42" dur="1000" fill="hold"/>
                                        <p:tgtEl>
                                          <p:spTgt spid="135">
                                            <p:txEl>
                                              <p:pRg st="4" end="4"/>
                                            </p:txEl>
                                          </p:spTgt>
                                        </p:tgtEl>
                                        <p:attrNameLst>
                                          <p:attrName>ppt_h</p:attrName>
                                        </p:attrNameLst>
                                      </p:cBhvr>
                                      <p:tavLst>
                                        <p:tav tm="0">
                                          <p:val>
                                            <p:strVal val="#ppt_h"/>
                                          </p:val>
                                        </p:tav>
                                        <p:tav tm="100000">
                                          <p:val>
                                            <p:strVal val="#ppt_h"/>
                                          </p:val>
                                        </p:tav>
                                      </p:tavLst>
                                    </p:anim>
                                    <p:anim calcmode="lin" valueType="num">
                                      <p:cBhvr>
                                        <p:cTn id="43" dur="500" decel="50000" fill="hold">
                                          <p:stCondLst>
                                            <p:cond delay="0"/>
                                          </p:stCondLst>
                                        </p:cTn>
                                        <p:tgtEl>
                                          <p:spTgt spid="135">
                                            <p:txEl>
                                              <p:pRg st="4" end="4"/>
                                            </p:txEl>
                                          </p:spTgt>
                                        </p:tgtEl>
                                        <p:attrNameLst>
                                          <p:attrName>ppt_x</p:attrName>
                                        </p:attrNameLst>
                                      </p:cBhvr>
                                      <p:tavLst>
                                        <p:tav tm="0">
                                          <p:val>
                                            <p:strVal val="#ppt_x+.4"/>
                                          </p:val>
                                        </p:tav>
                                        <p:tav tm="100000">
                                          <p:val>
                                            <p:strVal val="#ppt_x"/>
                                          </p:val>
                                        </p:tav>
                                      </p:tavLst>
                                    </p:anim>
                                    <p:anim calcmode="lin" valueType="num">
                                      <p:cBhvr>
                                        <p:cTn id="44" dur="500" decel="50000" fill="hold">
                                          <p:stCondLst>
                                            <p:cond delay="0"/>
                                          </p:stCondLst>
                                        </p:cTn>
                                        <p:tgtEl>
                                          <p:spTgt spid="135">
                                            <p:txEl>
                                              <p:pRg st="4" end="4"/>
                                            </p:txEl>
                                          </p:spTgt>
                                        </p:tgtEl>
                                        <p:attrNameLst>
                                          <p:attrName>ppt_y</p:attrName>
                                        </p:attrNameLst>
                                      </p:cBhvr>
                                      <p:tavLst>
                                        <p:tav tm="0">
                                          <p:val>
                                            <p:strVal val="#ppt_y-.2"/>
                                          </p:val>
                                        </p:tav>
                                        <p:tav tm="100000">
                                          <p:val>
                                            <p:strVal val="#ppt_y+.1"/>
                                          </p:val>
                                        </p:tav>
                                      </p:tavLst>
                                    </p:anim>
                                    <p:anim calcmode="lin" valueType="num">
                                      <p:cBhvr>
                                        <p:cTn id="45" dur="500" accel="50000" fill="hold">
                                          <p:stCondLst>
                                            <p:cond delay="500"/>
                                          </p:stCondLst>
                                        </p:cTn>
                                        <p:tgtEl>
                                          <p:spTgt spid="135">
                                            <p:txEl>
                                              <p:pRg st="4" end="4"/>
                                            </p:txEl>
                                          </p:spTgt>
                                        </p:tgtEl>
                                        <p:attrNameLst>
                                          <p:attrName>ppt_y</p:attrName>
                                        </p:attrNameLst>
                                      </p:cBhvr>
                                      <p:tavLst>
                                        <p:tav tm="0">
                                          <p:val>
                                            <p:strVal val="#ppt_y+.1"/>
                                          </p:val>
                                        </p:tav>
                                        <p:tav tm="100000">
                                          <p:val>
                                            <p:strVal val="#ppt_y"/>
                                          </p:val>
                                        </p:tav>
                                      </p:tavLst>
                                    </p:anim>
                                    <p:animEffect transition="in" filter="fade">
                                      <p:cBhvr>
                                        <p:cTn id="46" dur="1000" decel="50000">
                                          <p:stCondLst>
                                            <p:cond delay="0"/>
                                          </p:stCondLst>
                                        </p:cTn>
                                        <p:tgtEl>
                                          <p:spTgt spid="135">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5" presetClass="entr" presetSubtype="0" fill="hold" nodeType="clickEffect">
                                  <p:stCondLst>
                                    <p:cond delay="0"/>
                                  </p:stCondLst>
                                  <p:childTnLst>
                                    <p:set>
                                      <p:cBhvr>
                                        <p:cTn id="50" dur="1" fill="hold">
                                          <p:stCondLst>
                                            <p:cond delay="0"/>
                                          </p:stCondLst>
                                        </p:cTn>
                                        <p:tgtEl>
                                          <p:spTgt spid="135">
                                            <p:txEl>
                                              <p:pRg st="6" end="6"/>
                                            </p:txEl>
                                          </p:spTgt>
                                        </p:tgtEl>
                                        <p:attrNameLst>
                                          <p:attrName>style.visibility</p:attrName>
                                        </p:attrNameLst>
                                      </p:cBhvr>
                                      <p:to>
                                        <p:strVal val="visible"/>
                                      </p:to>
                                    </p:set>
                                    <p:anim calcmode="lin" valueType="num">
                                      <p:cBhvr>
                                        <p:cTn id="51" dur="500" decel="50000" fill="hold">
                                          <p:stCondLst>
                                            <p:cond delay="0"/>
                                          </p:stCondLst>
                                        </p:cTn>
                                        <p:tgtEl>
                                          <p:spTgt spid="135">
                                            <p:txEl>
                                              <p:pRg st="6" end="6"/>
                                            </p:txEl>
                                          </p:spTgt>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35">
                                            <p:txEl>
                                              <p:pRg st="6" end="6"/>
                                            </p:txEl>
                                          </p:spTgt>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35">
                                            <p:txEl>
                                              <p:pRg st="6" end="6"/>
                                            </p:txEl>
                                          </p:spTgt>
                                        </p:tgtEl>
                                        <p:attrNameLst>
                                          <p:attrName>ppt_w</p:attrName>
                                        </p:attrNameLst>
                                      </p:cBhvr>
                                      <p:tavLst>
                                        <p:tav tm="0">
                                          <p:val>
                                            <p:strVal val="#ppt_w*.05"/>
                                          </p:val>
                                        </p:tav>
                                        <p:tav tm="100000">
                                          <p:val>
                                            <p:strVal val="#ppt_w"/>
                                          </p:val>
                                        </p:tav>
                                      </p:tavLst>
                                    </p:anim>
                                    <p:anim calcmode="lin" valueType="num">
                                      <p:cBhvr>
                                        <p:cTn id="54" dur="1000" fill="hold"/>
                                        <p:tgtEl>
                                          <p:spTgt spid="135">
                                            <p:txEl>
                                              <p:pRg st="6" end="6"/>
                                            </p:txEl>
                                          </p:spTgt>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35">
                                            <p:txEl>
                                              <p:pRg st="6" end="6"/>
                                            </p:txEl>
                                          </p:spTgt>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35">
                                            <p:txEl>
                                              <p:pRg st="6" end="6"/>
                                            </p:txEl>
                                          </p:spTgt>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35">
                                            <p:txEl>
                                              <p:pRg st="6" end="6"/>
                                            </p:txEl>
                                          </p:spTgt>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Shape 141"/>
          <p:cNvSpPr/>
          <p:nvPr/>
        </p:nvSpPr>
        <p:spPr>
          <a:xfrm>
            <a:off x="2726499" y="1"/>
            <a:ext cx="3999899" cy="5143499"/>
          </a:xfrm>
          <a:prstGeom prst="rect">
            <a:avLst/>
          </a:prstGeom>
          <a:solidFill>
            <a:srgbClr val="00B2FF">
              <a:alpha val="7333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txBox="1">
            <a:spLocks noGrp="1"/>
          </p:cNvSpPr>
          <p:nvPr>
            <p:ph type="ctrTitle" idx="4294967295"/>
          </p:nvPr>
        </p:nvSpPr>
        <p:spPr>
          <a:xfrm>
            <a:off x="2762425" y="1805494"/>
            <a:ext cx="3845450" cy="1880171"/>
          </a:xfrm>
          <a:prstGeom prst="rect">
            <a:avLst/>
          </a:prstGeom>
        </p:spPr>
        <p:txBody>
          <a:bodyPr lIns="91425" tIns="91425" rIns="91425" bIns="91425" anchor="b" anchorCtr="0">
            <a:noAutofit/>
          </a:bodyPr>
          <a:lstStyle/>
          <a:p>
            <a:pPr lvl="0" algn="ctr"/>
            <a:r>
              <a:rPr lang="en" sz="4800" dirty="0" smtClean="0"/>
              <a:t> </a:t>
            </a:r>
            <a:r>
              <a:rPr lang="en-US" sz="4800" dirty="0"/>
              <a:t>Proposed System</a:t>
            </a:r>
            <a:endParaRPr lang="en" sz="4800" dirty="0"/>
          </a:p>
        </p:txBody>
      </p:sp>
      <p:grpSp>
        <p:nvGrpSpPr>
          <p:cNvPr id="144" name="Shape 144"/>
          <p:cNvGrpSpPr/>
          <p:nvPr/>
        </p:nvGrpSpPr>
        <p:grpSpPr>
          <a:xfrm>
            <a:off x="4212252" y="836317"/>
            <a:ext cx="702681" cy="1114048"/>
            <a:chOff x="6718575" y="2318625"/>
            <a:chExt cx="256950" cy="407375"/>
          </a:xfrm>
        </p:grpSpPr>
        <p:sp>
          <p:nvSpPr>
            <p:cNvPr id="145" name="Shape 14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95900" y="2628550"/>
              <a:ext cx="102300" cy="25"/>
            </a:xfrm>
            <a:custGeom>
              <a:avLst/>
              <a:gdLst/>
              <a:ahLst/>
              <a:cxnLst/>
              <a:rect l="0" t="0" r="0" b="0"/>
              <a:pathLst>
                <a:path w="4092" h="1" fill="none" extrusionOk="0">
                  <a:moveTo>
                    <a:pt x="0" y="1"/>
                  </a:moveTo>
                  <a:lnTo>
                    <a:pt x="4092" y="1"/>
                  </a:lnTo>
                </a:path>
              </a:pathLst>
            </a:custGeom>
            <a:noFill/>
            <a:ln w="38100"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TotalTime>
  <Words>612</Words>
  <Application>Microsoft Office PowerPoint</Application>
  <PresentationFormat>On-screen Show (16:9)</PresentationFormat>
  <Paragraphs>154</Paragraphs>
  <Slides>24</Slides>
  <Notes>24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Georgia</vt:lpstr>
      <vt:lpstr>Muli</vt:lpstr>
      <vt:lpstr>Wingdings</vt:lpstr>
      <vt:lpstr>Banquo template</vt:lpstr>
      <vt:lpstr>Banquo template</vt:lpstr>
      <vt:lpstr>RNSIT Placement Cell </vt:lpstr>
      <vt:lpstr>Good Everyone</vt:lpstr>
      <vt:lpstr> </vt:lpstr>
      <vt:lpstr>                     Contents</vt:lpstr>
      <vt:lpstr>                     Preface</vt:lpstr>
      <vt:lpstr> </vt:lpstr>
      <vt:lpstr>PowerPoint Presentation</vt:lpstr>
      <vt:lpstr>     Existing System</vt:lpstr>
      <vt:lpstr> Proposed System</vt:lpstr>
      <vt:lpstr>PowerPoint Presentation</vt:lpstr>
      <vt:lpstr>       Hardware Requirements</vt:lpstr>
      <vt:lpstr>Software Requirements</vt:lpstr>
      <vt:lpstr>PowerPoint Presentation</vt:lpstr>
      <vt:lpstr>Functional Requirements</vt:lpstr>
      <vt:lpstr>Non-Functional Requirements</vt:lpstr>
      <vt:lpstr>System Design</vt:lpstr>
      <vt:lpstr>Entity Relationship Diagram</vt:lpstr>
      <vt:lpstr>PowerPoint Presentation</vt:lpstr>
      <vt:lpstr>PowerPoint Presentation</vt:lpstr>
      <vt:lpstr>Testing</vt:lpstr>
      <vt:lpstr>PowerPoint Presentation</vt:lpstr>
      <vt:lpstr>Conclusion</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RNSIT Placement Cell</dc:title>
  <dc:creator>Priyesh</dc:creator>
  <cp:lastModifiedBy>Priyesh</cp:lastModifiedBy>
  <cp:revision>29</cp:revision>
  <dcterms:modified xsi:type="dcterms:W3CDTF">2016-12-05T20:16:56Z</dcterms:modified>
</cp:coreProperties>
</file>